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.xml" ContentType="application/vnd.openxmlformats-officedocument.presentationml.notesSlide+xml"/>
  <Override PartName="/ppt/ink/ink7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0" r:id="rId1"/>
  </p:sldMasterIdLst>
  <p:notesMasterIdLst>
    <p:notesMasterId r:id="rId35"/>
  </p:notesMasterIdLst>
  <p:handoutMasterIdLst>
    <p:handoutMasterId r:id="rId36"/>
  </p:handoutMasterIdLst>
  <p:sldIdLst>
    <p:sldId id="413" r:id="rId2"/>
    <p:sldId id="358" r:id="rId3"/>
    <p:sldId id="708" r:id="rId4"/>
    <p:sldId id="670" r:id="rId5"/>
    <p:sldId id="570" r:id="rId6"/>
    <p:sldId id="709" r:id="rId7"/>
    <p:sldId id="619" r:id="rId8"/>
    <p:sldId id="711" r:id="rId9"/>
    <p:sldId id="623" r:id="rId10"/>
    <p:sldId id="571" r:id="rId11"/>
    <p:sldId id="686" r:id="rId12"/>
    <p:sldId id="627" r:id="rId13"/>
    <p:sldId id="628" r:id="rId14"/>
    <p:sldId id="629" r:id="rId15"/>
    <p:sldId id="630" r:id="rId16"/>
    <p:sldId id="578" r:id="rId17"/>
    <p:sldId id="579" r:id="rId18"/>
    <p:sldId id="687" r:id="rId19"/>
    <p:sldId id="638" r:id="rId20"/>
    <p:sldId id="587" r:id="rId21"/>
    <p:sldId id="588" r:id="rId22"/>
    <p:sldId id="590" r:id="rId23"/>
    <p:sldId id="592" r:id="rId24"/>
    <p:sldId id="593" r:id="rId25"/>
    <p:sldId id="594" r:id="rId26"/>
    <p:sldId id="651" r:id="rId27"/>
    <p:sldId id="591" r:id="rId28"/>
    <p:sldId id="604" r:id="rId29"/>
    <p:sldId id="605" r:id="rId30"/>
    <p:sldId id="606" r:id="rId31"/>
    <p:sldId id="691" r:id="rId32"/>
    <p:sldId id="680" r:id="rId33"/>
    <p:sldId id="693" r:id="rId34"/>
  </p:sldIdLst>
  <p:sldSz cx="9906000" cy="6858000" type="A4"/>
  <p:notesSz cx="6934200" cy="9220200"/>
  <p:embeddedFontLst>
    <p:embeddedFont>
      <p:font typeface="경기천년바탕OTF Bold" panose="02020803020101020101" pitchFamily="18" charset="-127"/>
      <p:bold r:id="rId37"/>
    </p:embeddedFont>
    <p:embeddedFont>
      <p:font typeface="Consolas" panose="020B0609020204030204" pitchFamily="49" charset="0"/>
      <p:regular r:id="rId38"/>
      <p:bold r:id="rId39"/>
      <p:italic r:id="rId40"/>
      <p:boldItalic r:id="rId41"/>
    </p:embeddedFont>
    <p:embeddedFont>
      <p:font typeface="Trebuchet MS" panose="020B0603020202020204" pitchFamily="34" charset="0"/>
      <p:regular r:id="rId42"/>
      <p:bold r:id="rId43"/>
      <p:italic r:id="rId44"/>
      <p:boldItalic r:id="rId45"/>
    </p:embeddedFont>
    <p:embeddedFont>
      <p:font typeface="Tw Cen MT" panose="020B0602020104020603" pitchFamily="34" charset="0"/>
      <p:regular r:id="rId46"/>
      <p:bold r:id="rId47"/>
      <p:italic r:id="rId48"/>
      <p:boldItalic r:id="rId49"/>
    </p:embeddedFont>
    <p:embeddedFont>
      <p:font typeface="맑은 고딕" panose="020B0503020000020004" pitchFamily="50" charset="-127"/>
      <p:regular r:id="rId50"/>
      <p:bold r:id="rId51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4">
          <p15:clr>
            <a:srgbClr val="A4A3A4"/>
          </p15:clr>
        </p15:guide>
        <p15:guide id="2" pos="218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AF8FE"/>
    <a:srgbClr val="FFCCFF"/>
    <a:srgbClr val="FFFFCC"/>
    <a:srgbClr val="CCFFCC"/>
    <a:srgbClr val="FF9999"/>
    <a:srgbClr val="FFCC66"/>
    <a:srgbClr val="CCFFFF"/>
    <a:srgbClr val="FFFF99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89796" autoAdjust="0"/>
  </p:normalViewPr>
  <p:slideViewPr>
    <p:cSldViewPr snapToGrid="0">
      <p:cViewPr>
        <p:scale>
          <a:sx n="100" d="100"/>
          <a:sy n="100" d="100"/>
        </p:scale>
        <p:origin x="1518" y="258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2748" y="66"/>
      </p:cViewPr>
      <p:guideLst>
        <p:guide orient="horz" pos="2904"/>
        <p:guide pos="218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49" Type="http://schemas.openxmlformats.org/officeDocument/2006/relationships/font" Target="fonts/font1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fld id="{262228DA-6DF8-41C4-AC8F-6E2689982EC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157116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27T06:41:58.7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0,'2749'0,"-2722"0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27T06:42:14.1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1,'1393'0,"-1378"0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27T06:42:19.5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1,'1457'0,"-1438"0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27T06:42:33.0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0,'2644'0,"-2606"0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27T06:44:30.6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27T07:00:11.79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1,'9373'0,"-9352"0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27T07:05:54.60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0,'1471'0,"-1422"0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69963" y="692150"/>
            <a:ext cx="4994275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fld id="{ED3632B6-C19B-4FAB-A8E1-97FA343F0D4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169002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9963" y="692150"/>
            <a:ext cx="4994275" cy="3457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3632B6-C19B-4FAB-A8E1-97FA343F0D48}" type="slidenum">
              <a:rPr lang="ko-KR" altLang="en-US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41588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9963" y="692150"/>
            <a:ext cx="4994275" cy="3457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3632B6-C19B-4FAB-A8E1-97FA343F0D48}" type="slidenum">
              <a:rPr lang="ko-KR" altLang="en-US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1241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906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906" y="6053328"/>
            <a:ext cx="2436876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555748" y="6044184"/>
            <a:ext cx="7350252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559050" y="4038600"/>
            <a:ext cx="701675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559050" y="6050037"/>
            <a:ext cx="72644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1">
                <a:solidFill>
                  <a:srgbClr val="FFFFFF"/>
                </a:solidFill>
              </a:defRPr>
            </a:lvl1pPr>
            <a:lvl2pPr marL="457221" indent="0" algn="ctr">
              <a:buNone/>
            </a:lvl2pPr>
            <a:lvl3pPr marL="914440" indent="0" algn="ctr">
              <a:buNone/>
            </a:lvl3pPr>
            <a:lvl4pPr marL="1371660" indent="0" algn="ctr">
              <a:buNone/>
            </a:lvl4pPr>
            <a:lvl5pPr marL="1828881" indent="0" algn="ctr">
              <a:buNone/>
            </a:lvl5pPr>
            <a:lvl6pPr marL="2286101" indent="0" algn="ctr">
              <a:buNone/>
            </a:lvl6pPr>
            <a:lvl7pPr marL="2743322" indent="0" algn="ctr">
              <a:buNone/>
            </a:lvl7pPr>
            <a:lvl8pPr marL="3200542" indent="0" algn="ctr">
              <a:buNone/>
            </a:lvl8pPr>
            <a:lvl9pPr marL="3657762" indent="0" algn="ctr">
              <a:buNone/>
            </a:lvl9pPr>
          </a:lstStyle>
          <a:p>
            <a:r>
              <a:rPr kumimoji="0" lang="ko-KR" altLang="en-US"/>
              <a:t>클릭하여 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82550" y="6068699"/>
            <a:ext cx="222885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259176" y="236548"/>
            <a:ext cx="635635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667750" y="228600"/>
            <a:ext cx="90805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DBAA38F-4B5D-41A0-9D72-67E36335308E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43643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33550" y="5486400"/>
            <a:ext cx="79248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1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906" y="4572000"/>
            <a:ext cx="9906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906" y="4663440"/>
            <a:ext cx="158496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674114" y="4654296"/>
            <a:ext cx="8231886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33550" y="4648200"/>
            <a:ext cx="79248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568450" y="0"/>
            <a:ext cx="108966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769100" y="6248410"/>
            <a:ext cx="2889250" cy="365125"/>
          </a:xfrm>
        </p:spPr>
        <p:txBody>
          <a:bodyPr rtlCol="0"/>
          <a:lstStyle/>
          <a:p>
            <a:pPr>
              <a:defRPr/>
            </a:pPr>
            <a:endParaRPr lang="en-US" altLang="ko-KR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568450" cy="663578"/>
          </a:xfrm>
        </p:spPr>
        <p:txBody>
          <a:bodyPr rtlCol="0"/>
          <a:lstStyle>
            <a:lvl1pPr>
              <a:defRPr sz="2800"/>
            </a:lvl1pPr>
          </a:lstStyle>
          <a:p>
            <a:pPr>
              <a:defRPr/>
            </a:pPr>
            <a:fld id="{BDAE6BAC-25AD-49AF-8988-135AA9A5336E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733550" y="6248216"/>
            <a:ext cx="4953000" cy="365125"/>
          </a:xfrm>
        </p:spPr>
        <p:txBody>
          <a:bodyPr rtlCol="0"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690624" y="0"/>
            <a:ext cx="8215376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151717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73D70D-104F-4FC4-BB2A-05387A695176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898834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99300" y="609610"/>
            <a:ext cx="222885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609600"/>
            <a:ext cx="602615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099300" y="6248412"/>
            <a:ext cx="2393950" cy="365125"/>
          </a:xfrm>
        </p:spPr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95305" y="6248217"/>
            <a:ext cx="6037940" cy="365125"/>
          </a:xfrm>
        </p:spPr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7" name="직사각형 6"/>
          <p:cNvSpPr/>
          <p:nvPr/>
        </p:nvSpPr>
        <p:spPr bwMode="white">
          <a:xfrm>
            <a:off x="6604345" y="0"/>
            <a:ext cx="34671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653875" y="609600"/>
            <a:ext cx="24765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653875" y="0"/>
            <a:ext cx="24765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6511000" y="134280"/>
            <a:ext cx="533400" cy="264849"/>
          </a:xfrm>
        </p:spPr>
        <p:txBody>
          <a:bodyPr/>
          <a:lstStyle/>
          <a:p>
            <a:pPr>
              <a:defRPr/>
            </a:pPr>
            <a:fld id="{59C808C0-8DCB-4F09-80C3-E111BFE1D139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95892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65515" y="381000"/>
            <a:ext cx="8292837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742952" y="1333500"/>
            <a:ext cx="8896483" cy="4152900"/>
          </a:xfrm>
        </p:spPr>
        <p:txBody>
          <a:bodyPr/>
          <a:lstStyle/>
          <a:p>
            <a:pPr lvl="0"/>
            <a:r>
              <a:rPr lang="ko-KR" altLang="en-US" noProof="0"/>
              <a:t>표를 추가하려면 아이콘을 클릭하십시오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26DD91-57BF-4B54-8526-D830FF8DABED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9898624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63702" y="1600200"/>
            <a:ext cx="8832850" cy="4495800"/>
          </a:xfrm>
        </p:spPr>
        <p:txBody>
          <a:bodyPr>
            <a:normAutofit/>
          </a:bodyPr>
          <a:lstStyle>
            <a:lvl1pPr>
              <a:buSzPct val="80000"/>
              <a:defRPr sz="180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>
              <a:defRPr sz="180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>
              <a:defRPr sz="180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>
              <a:defRPr sz="180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 편집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1A1F252-6313-076D-3D8B-B654C7ED2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EA6EDC20-E7AB-4511-A22D-F3A1BA6A7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6DE7FA5E-8236-F0F1-05A0-830FE9EBF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8195BE1F-710A-E739-DF81-70CC21015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26DD91-57BF-4B54-8526-D830FF8DABED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7558C-AED8-EC5A-9961-DC0A6BEF220C}"/>
              </a:ext>
            </a:extLst>
          </p:cNvPr>
          <p:cNvSpPr txBox="1"/>
          <p:nvPr userDrawn="1"/>
        </p:nvSpPr>
        <p:spPr>
          <a:xfrm>
            <a:off x="7641776" y="6613334"/>
            <a:ext cx="211438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08045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0B94C-C775-4465-BF50-458CD3831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C1CF3A2-F0E3-4275-A146-00ACA8C23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BC789B-A49D-4DB8-B310-6438A0769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F4748AD-152D-4CF4-96BE-A84A35E26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26DD91-57BF-4B54-8526-D830FF8DABED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내용 개체 틀 7">
            <a:extLst>
              <a:ext uri="{FF2B5EF4-FFF2-40B4-BE49-F238E27FC236}">
                <a16:creationId xmlns:a16="http://schemas.microsoft.com/office/drawing/2014/main" id="{831429CB-CD5E-40D8-B4EB-B1D5FE66833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63702" y="1600200"/>
            <a:ext cx="8832850" cy="4495800"/>
          </a:xfrm>
        </p:spPr>
        <p:txBody>
          <a:bodyPr>
            <a:normAutofit/>
          </a:bodyPr>
          <a:lstStyle>
            <a:lvl1pPr marL="457221" indent="-457221">
              <a:buClr>
                <a:schemeClr val="accent2">
                  <a:lumMod val="75000"/>
                </a:schemeClr>
              </a:buClr>
              <a:buSzPct val="100000"/>
              <a:buFont typeface="+mj-lt"/>
              <a:buAutoNum type="arabicPeriod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822996" indent="-457221">
              <a:buClr>
                <a:schemeClr val="accent2">
                  <a:lumMod val="75000"/>
                </a:schemeClr>
              </a:buClr>
              <a:buSzPct val="100000"/>
              <a:buFont typeface="+mj-lt"/>
              <a:buAutoNum type="arabicPeriod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1143051" indent="-457221">
              <a:buClr>
                <a:schemeClr val="accent2">
                  <a:lumMod val="75000"/>
                </a:schemeClr>
              </a:buClr>
              <a:buSzPct val="100000"/>
              <a:buFont typeface="+mj-lt"/>
              <a:buAutoNum type="arabicPeriod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600271" indent="-457221">
              <a:buClr>
                <a:schemeClr val="accent2">
                  <a:lumMod val="75000"/>
                </a:schemeClr>
              </a:buClr>
              <a:buSzPct val="100000"/>
              <a:buFont typeface="+mj-lt"/>
              <a:buAutoNum type="arabicPeriod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2057492" indent="-457221">
              <a:buClr>
                <a:schemeClr val="accent2">
                  <a:lumMod val="75000"/>
                </a:schemeClr>
              </a:buClr>
              <a:buSzPct val="100000"/>
              <a:buFont typeface="+mj-lt"/>
              <a:buAutoNum type="arabicPeriod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 편집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04707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85903" y="2743200"/>
            <a:ext cx="7716706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906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40335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485900" y="1600200"/>
            <a:ext cx="84201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85900" y="1600200"/>
            <a:ext cx="8255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40335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B69FA23-577A-4174-B079-CD3EAA1F8E81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04435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60400" y="1589567"/>
            <a:ext cx="421005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5248643" y="1589567"/>
            <a:ext cx="421005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>
              <a:defRPr/>
            </a:pPr>
            <a:endParaRPr lang="en-US" altLang="ko-KR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>
              <a:defRPr/>
            </a:pPr>
            <a:fld id="{E0656931-C8A5-413E-9B57-76B293C15939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20696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7850" y="273050"/>
            <a:ext cx="883285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60400" y="2438400"/>
            <a:ext cx="421005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5200650" y="2438400"/>
            <a:ext cx="421005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>
              <a:defRPr/>
            </a:pPr>
            <a:endParaRPr lang="en-US" altLang="ko-KR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>
              <a:defRPr/>
            </a:pPr>
            <a:fld id="{E5F57DA8-2C03-45A9-87D3-8D11AEF3702D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>
              <a:defRPr/>
            </a:pPr>
            <a:endParaRPr lang="en-US" altLang="ko-KR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60400" y="1752600"/>
            <a:ext cx="421005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5200650" y="1752600"/>
            <a:ext cx="421005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735967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EDA9D104-CE06-477C-8C2A-3639BC80EDFE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13503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7785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4BCAB5B-8A42-4529-B66A-BF56D54BC4C9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12239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60400" y="273050"/>
            <a:ext cx="87503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9FD9A8BA-51D7-4678-977D-28631F7009E1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60400" y="1752600"/>
            <a:ext cx="173355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1"/>
              </a:spcAft>
              <a:buNone/>
              <a:defRPr sz="1801"/>
            </a:lvl1pPr>
            <a:lvl2pPr>
              <a:buNone/>
              <a:defRPr sz="1200"/>
            </a:lvl2pPr>
            <a:lvl3pPr>
              <a:buNone/>
              <a:defRPr sz="1001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559050" y="1752600"/>
            <a:ext cx="69342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771537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60400" y="228600"/>
            <a:ext cx="883285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63702" y="1600200"/>
            <a:ext cx="883285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604000" y="6248410"/>
            <a:ext cx="288925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1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60403" y="6248216"/>
            <a:ext cx="5872840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1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906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7785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39762" y="1280160"/>
            <a:ext cx="9266238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7785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1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C426DD91-57BF-4B54-8526-D830FF8DABED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pic>
        <p:nvPicPr>
          <p:cNvPr id="418818" name="Picture 2" descr="Image result for java icon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5" y="339962"/>
            <a:ext cx="461685" cy="76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7629000" y="6591305"/>
            <a:ext cx="200888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r>
              <a:rPr lang="ko-KR" altLang="en-US" sz="1200" i="1">
                <a:solidFill>
                  <a:srgbClr val="000099"/>
                </a:solidFill>
                <a:latin typeface="Trebuchet MS" pitchFamily="34" charset="0"/>
                <a:ea typeface="굴림" pitchFamily="50" charset="-127"/>
              </a:rPr>
              <a:t>쉽게 풀어쓴 </a:t>
            </a:r>
            <a:r>
              <a:rPr lang="en-US" altLang="ko-KR" sz="1200" i="1">
                <a:solidFill>
                  <a:srgbClr val="000099"/>
                </a:solidFill>
                <a:latin typeface="Trebuchet MS" pitchFamily="34" charset="0"/>
                <a:ea typeface="굴림" pitchFamily="50" charset="-127"/>
              </a:rPr>
              <a:t>C</a:t>
            </a:r>
            <a:r>
              <a:rPr lang="ko-KR" altLang="en-US" sz="1200" i="1">
                <a:solidFill>
                  <a:srgbClr val="000099"/>
                </a:solidFill>
                <a:latin typeface="Trebuchet MS" pitchFamily="34" charset="0"/>
                <a:ea typeface="굴림" pitchFamily="50" charset="-127"/>
              </a:rPr>
              <a:t>언어 </a:t>
            </a:r>
            <a:r>
              <a:rPr lang="en-US" altLang="ko-KR" sz="1200" i="1">
                <a:solidFill>
                  <a:srgbClr val="000099"/>
                </a:solidFill>
                <a:latin typeface="Trebuchet MS" pitchFamily="34" charset="0"/>
                <a:ea typeface="굴림" pitchFamily="50" charset="-127"/>
              </a:rPr>
              <a:t>Express</a:t>
            </a:r>
            <a:endParaRPr lang="ko-KR" altLang="en-US" sz="1200" i="1">
              <a:solidFill>
                <a:srgbClr val="000099"/>
              </a:solidFill>
              <a:latin typeface="Trebuchet MS" pitchFamily="34" charset="0"/>
              <a:ea typeface="굴림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B6AE84-3A5C-A30C-55DE-2E4009E48E17}"/>
              </a:ext>
            </a:extLst>
          </p:cNvPr>
          <p:cNvSpPr txBox="1"/>
          <p:nvPr userDrawn="1"/>
        </p:nvSpPr>
        <p:spPr>
          <a:xfrm>
            <a:off x="7641776" y="6613334"/>
            <a:ext cx="211438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3310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93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54" indent="-320054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 panose="05000000000000000000" pitchFamily="2" charset="2"/>
        <a:buChar char="l"/>
        <a:defRPr kumimoji="0" sz="1801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1pPr>
      <a:lvl2pPr marL="640108" indent="-274332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" panose="05000000000000000000" pitchFamily="2" charset="2"/>
        <a:buChar char="l"/>
        <a:defRPr kumimoji="0" sz="1801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2pPr>
      <a:lvl3pPr marL="914440" indent="-22861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 panose="05000000000000000000" pitchFamily="2" charset="2"/>
        <a:buChar char="l"/>
        <a:defRPr kumimoji="0" sz="1801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3pPr>
      <a:lvl4pPr marL="1371660" indent="-22861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 panose="05000000000000000000" pitchFamily="2" charset="2"/>
        <a:buChar char="l"/>
        <a:defRPr kumimoji="0" sz="1801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4pPr>
      <a:lvl5pPr marL="1828881" indent="-22861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 panose="05000000000000000000" pitchFamily="2" charset="2"/>
        <a:buChar char="l"/>
        <a:defRPr kumimoji="0" sz="1801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5pPr>
      <a:lvl6pPr marL="2103213" indent="-22861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1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546" indent="-22861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1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876" indent="-22861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1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209" indent="-22861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1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1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81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01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22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42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62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customXml" Target="../ink/ink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6B8A08-3916-4E1A-926B-9DB33C65D7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제 </a:t>
            </a:r>
            <a:r>
              <a:rPr lang="en-US" altLang="ko-KR" dirty="0"/>
              <a:t>10</a:t>
            </a:r>
            <a:r>
              <a:rPr lang="ko-KR" altLang="en-US" dirty="0"/>
              <a:t>장  배열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6227B60-13C7-40ED-AD49-983CA3E023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A04F333-F7F3-4D37-A588-44F5853268D2}"/>
              </a:ext>
            </a:extLst>
          </p:cNvPr>
          <p:cNvSpPr txBox="1">
            <a:spLocks/>
          </p:cNvSpPr>
          <p:nvPr/>
        </p:nvSpPr>
        <p:spPr>
          <a:xfrm>
            <a:off x="2234456" y="813593"/>
            <a:ext cx="4932830" cy="685801"/>
          </a:xfrm>
          <a:prstGeom prst="rect">
            <a:avLst/>
          </a:prstGeom>
          <a:ln>
            <a:noFill/>
          </a:ln>
        </p:spPr>
        <p:txBody>
          <a:bodyPr vert="horz" anchor="b">
            <a:normAutofit fontScale="92500" lnSpcReduction="100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ko-KR" dirty="0">
                <a:solidFill>
                  <a:srgbClr val="FFFF00"/>
                </a:solidFill>
              </a:rPr>
              <a:t>C</a:t>
            </a:r>
            <a:r>
              <a:rPr lang="ko-KR" altLang="en-US" dirty="0">
                <a:solidFill>
                  <a:srgbClr val="FFFF00"/>
                </a:solidFill>
              </a:rPr>
              <a:t> 언어 </a:t>
            </a:r>
            <a:r>
              <a:rPr lang="en-US" altLang="ko-KR" dirty="0">
                <a:solidFill>
                  <a:srgbClr val="FFFF00"/>
                </a:solidFill>
              </a:rPr>
              <a:t>Express(</a:t>
            </a:r>
            <a:r>
              <a:rPr lang="ko-KR" altLang="en-US" dirty="0">
                <a:solidFill>
                  <a:srgbClr val="FFFF00"/>
                </a:solidFill>
              </a:rPr>
              <a:t>개정</a:t>
            </a:r>
            <a:r>
              <a:rPr lang="en-US" altLang="ko-KR" dirty="0">
                <a:solidFill>
                  <a:srgbClr val="FFFF00"/>
                </a:solidFill>
              </a:rPr>
              <a:t>4</a:t>
            </a:r>
            <a:r>
              <a:rPr lang="ko-KR" altLang="en-US" dirty="0">
                <a:solidFill>
                  <a:srgbClr val="FFFF00"/>
                </a:solidFill>
              </a:rPr>
              <a:t>판</a:t>
            </a:r>
            <a:r>
              <a:rPr lang="en-US" altLang="ko-KR" dirty="0">
                <a:solidFill>
                  <a:srgbClr val="FFFF00"/>
                </a:solidFill>
              </a:rPr>
              <a:t>)</a:t>
            </a:r>
            <a:endParaRPr lang="ko-KR" altLang="en-US" dirty="0">
              <a:solidFill>
                <a:srgbClr val="FFFF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97CADF-C909-1747-4DBC-D98C2F4D44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362" t="23733" r="2362" b="-155"/>
          <a:stretch/>
        </p:blipFill>
        <p:spPr>
          <a:xfrm>
            <a:off x="1784650" y="1916839"/>
            <a:ext cx="3600400" cy="2751481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BD7C252A-7CD1-17CE-3702-196C21679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17098" y="1794197"/>
            <a:ext cx="2448272" cy="299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45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2290679-E4E1-5B64-B873-800355FF0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75" y="4231206"/>
            <a:ext cx="6021888" cy="20532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88E1B8-FA32-CC61-22DF-D6B911A1D0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03" r="291" b="6758"/>
          <a:stretch/>
        </p:blipFill>
        <p:spPr>
          <a:xfrm>
            <a:off x="1264635" y="2490660"/>
            <a:ext cx="6065433" cy="1879275"/>
          </a:xfrm>
          <a:prstGeom prst="rect">
            <a:avLst/>
          </a:prstGeom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993650" y="228603"/>
            <a:ext cx="8153401" cy="990601"/>
          </a:xfrm>
        </p:spPr>
        <p:txBody>
          <a:bodyPr>
            <a:normAutofit/>
          </a:bodyPr>
          <a:lstStyle/>
          <a:p>
            <a:pPr eaLnBrk="1" hangingPunct="1"/>
            <a:r>
              <a:rPr lang="ko-KR" altLang="en-US" dirty="0"/>
              <a:t>배열의 초기화 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DF46CE-5427-4EB1-6D04-347B0F2E4F3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93652" y="1600201"/>
            <a:ext cx="8153401" cy="1169126"/>
          </a:xfrm>
        </p:spPr>
        <p:txBody>
          <a:bodyPr/>
          <a:lstStyle/>
          <a:p>
            <a:r>
              <a:rPr lang="ko-KR" altLang="en-US" dirty="0">
                <a:ea typeface="맑은 고딕" panose="020B0503020000020004" pitchFamily="50" charset="-127"/>
              </a:rPr>
              <a:t>배열의 초기화에는 중괄호 </a:t>
            </a:r>
            <a:r>
              <a:rPr lang="en-US" altLang="ko-KR" b="1" dirty="0">
                <a:ea typeface="맑은 고딕" panose="020B0503020000020004" pitchFamily="50" charset="-127"/>
              </a:rPr>
              <a:t>{ }</a:t>
            </a:r>
            <a:r>
              <a:rPr lang="en-US" altLang="ko-KR" dirty="0"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ea typeface="맑은 고딕" panose="020B0503020000020004" pitchFamily="50" charset="-127"/>
              </a:rPr>
              <a:t>사용</a:t>
            </a:r>
            <a:endParaRPr lang="en-US" altLang="ko-KR" dirty="0">
              <a:ea typeface="맑은 고딕" panose="020B0503020000020004" pitchFamily="50" charset="-127"/>
            </a:endParaRPr>
          </a:p>
          <a:p>
            <a:r>
              <a:rPr lang="ko-KR" altLang="en-US" dirty="0">
                <a:ea typeface="맑은 고딕" panose="020B0503020000020004" pitchFamily="50" charset="-127"/>
              </a:rPr>
              <a:t>부분 초기화</a:t>
            </a:r>
            <a:r>
              <a:rPr lang="en-US" altLang="ko-KR" dirty="0"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ea typeface="맑은 고딕" panose="020B0503020000020004" pitchFamily="50" charset="-127"/>
              </a:rPr>
              <a:t>원소 일부만 초기화</a:t>
            </a:r>
            <a:endParaRPr lang="en-US" altLang="ko-KR" dirty="0">
              <a:ea typeface="맑은 고딕" panose="020B0503020000020004" pitchFamily="50" charset="-127"/>
            </a:endParaRPr>
          </a:p>
          <a:p>
            <a:pPr lvl="1"/>
            <a:r>
              <a:rPr lang="ko-KR" altLang="en-US" dirty="0">
                <a:ea typeface="맑은 고딕" panose="020B0503020000020004" pitchFamily="50" charset="-127"/>
              </a:rPr>
              <a:t>나머지 원소는 </a:t>
            </a:r>
            <a:r>
              <a:rPr lang="en-US" altLang="ko-KR" b="1" dirty="0">
                <a:ea typeface="맑은 고딕" panose="020B0503020000020004" pitchFamily="50" charset="-127"/>
              </a:rPr>
              <a:t>0</a:t>
            </a:r>
            <a:r>
              <a:rPr lang="ko-KR" altLang="en-US" dirty="0">
                <a:ea typeface="맑은 고딕" panose="020B0503020000020004" pitchFamily="50" charset="-127"/>
              </a:rPr>
              <a:t>으로 초기화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993650" y="228603"/>
            <a:ext cx="8153401" cy="990601"/>
          </a:xfrm>
        </p:spPr>
        <p:txBody>
          <a:bodyPr>
            <a:normAutofit/>
          </a:bodyPr>
          <a:lstStyle/>
          <a:p>
            <a:pPr eaLnBrk="1" hangingPunct="1"/>
            <a:r>
              <a:rPr lang="ko-KR" altLang="en-US" dirty="0"/>
              <a:t>배열의 초기화 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1A11BA-D841-2D9F-33E1-8C3FC1E9134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초기화만 하고 배열의 크기를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비워놓으면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컴파일러가 자동으로 초기값들의 개수만큼의 배열 크기를 잡는다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7208CF-7E33-2D10-0A63-C5A176DEF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784" y="2523296"/>
            <a:ext cx="6617617" cy="237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327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402" name="Rectangle 2"/>
          <p:cNvSpPr>
            <a:spLocks noChangeArrowheads="1"/>
          </p:cNvSpPr>
          <p:nvPr/>
        </p:nvSpPr>
        <p:spPr bwMode="auto">
          <a:xfrm>
            <a:off x="990602" y="1732885"/>
            <a:ext cx="7829550" cy="3932514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altLang="ko-KR" sz="1600" dirty="0">
                <a:solidFill>
                  <a:srgbClr val="0000FF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#include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A31515"/>
                </a:solidFill>
                <a:latin typeface="Trebuchet MS" panose="020B0603020202020204" pitchFamily="34" charset="0"/>
                <a:ea typeface="바탕" panose="02030600000101010101" pitchFamily="18" charset="-127"/>
              </a:rPr>
              <a:t>&lt;</a:t>
            </a:r>
            <a:r>
              <a:rPr lang="en-US" altLang="ko-KR" sz="1600" dirty="0" err="1">
                <a:solidFill>
                  <a:srgbClr val="A31515"/>
                </a:solidFill>
                <a:latin typeface="Trebuchet MS" panose="020B0603020202020204" pitchFamily="34" charset="0"/>
                <a:ea typeface="바탕" panose="02030600000101010101" pitchFamily="18" charset="-127"/>
              </a:rPr>
              <a:t>stdio.h</a:t>
            </a:r>
            <a:r>
              <a:rPr lang="en-US" altLang="ko-KR" sz="1600" dirty="0">
                <a:solidFill>
                  <a:srgbClr val="A31515"/>
                </a:solidFill>
                <a:latin typeface="Trebuchet MS" panose="020B0603020202020204" pitchFamily="34" charset="0"/>
                <a:ea typeface="바탕" panose="02030600000101010101" pitchFamily="18" charset="-127"/>
              </a:rPr>
              <a:t>&gt;</a:t>
            </a:r>
          </a:p>
          <a:p>
            <a:endParaRPr lang="en-US" altLang="ko-KR" sz="1600" dirty="0">
              <a:solidFill>
                <a:srgbClr val="A31515"/>
              </a:solidFill>
              <a:latin typeface="Trebuchet MS" panose="020B0603020202020204" pitchFamily="34" charset="0"/>
              <a:ea typeface="바탕" panose="02030600000101010101" pitchFamily="18" charset="-127"/>
            </a:endParaRPr>
          </a:p>
          <a:p>
            <a:r>
              <a:rPr lang="en-US" altLang="ko-KR" sz="1600" dirty="0">
                <a:solidFill>
                  <a:srgbClr val="0000FF"/>
                </a:solidFill>
                <a:latin typeface="Trebuchet MS" panose="020B0603020202020204" pitchFamily="34" charset="0"/>
                <a:ea typeface="바탕" panose="02030600000101010101" pitchFamily="18" charset="-127"/>
              </a:rPr>
              <a:t>#define 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바탕" panose="02030600000101010101" pitchFamily="18" charset="-127"/>
              </a:rPr>
              <a:t>SIZE 5</a:t>
            </a:r>
          </a:p>
          <a:p>
            <a:pPr algn="l"/>
            <a:endParaRPr lang="ko-KR" altLang="en-US" sz="1600" dirty="0">
              <a:solidFill>
                <a:srgbClr val="0000FF"/>
              </a:solidFill>
              <a:latin typeface="Trebuchet MS" panose="020B0603020202020204" pitchFamily="34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600" dirty="0">
                <a:solidFill>
                  <a:srgbClr val="0000FF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 main(</a:t>
            </a:r>
            <a:r>
              <a:rPr lang="en-US" altLang="ko-KR" sz="1600" dirty="0">
                <a:solidFill>
                  <a:srgbClr val="0000FF"/>
                </a:solidFill>
                <a:latin typeface="Trebuchet MS" panose="020B0603020202020204" pitchFamily="34" charset="0"/>
                <a:ea typeface="바탕" panose="02030600000101010101" pitchFamily="18" charset="-127"/>
              </a:rPr>
              <a:t>void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바탕" panose="02030600000101010101" pitchFamily="18" charset="-127"/>
              </a:rPr>
              <a:t>)</a:t>
            </a:r>
          </a:p>
          <a:p>
            <a:pPr algn="l"/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{</a:t>
            </a:r>
          </a:p>
          <a:p>
            <a:pPr algn="l"/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       </a:t>
            </a:r>
            <a:r>
              <a:rPr lang="en-US" altLang="ko-KR" sz="1600" dirty="0">
                <a:solidFill>
                  <a:srgbClr val="0000FF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;</a:t>
            </a:r>
          </a:p>
          <a:p>
            <a:pPr algn="l"/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바탕" panose="02030600000101010101" pitchFamily="18" charset="-127"/>
              </a:rPr>
              <a:t>       </a:t>
            </a:r>
            <a:r>
              <a:rPr lang="en-US" altLang="ko-KR" sz="1600" dirty="0">
                <a:solidFill>
                  <a:srgbClr val="0000FF"/>
                </a:solidFill>
                <a:latin typeface="Trebuchet MS" panose="020B0603020202020204" pitchFamily="34" charset="0"/>
                <a:ea typeface="바탕" panose="02030600000101010101" pitchFamily="18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바탕" panose="02030600000101010101" pitchFamily="18" charset="-127"/>
              </a:rPr>
              <a:t> scores[SIZE] = { 31, 63, 62, 87, 14 };</a:t>
            </a:r>
          </a:p>
          <a:p>
            <a:pPr algn="l"/>
            <a:endParaRPr lang="ko-KR" altLang="en-US" sz="1600" dirty="0">
              <a:solidFill>
                <a:srgbClr val="000000"/>
              </a:solidFill>
              <a:latin typeface="Trebuchet MS" panose="020B0603020202020204" pitchFamily="34" charset="0"/>
              <a:ea typeface="바탕" panose="02030600000101010101" pitchFamily="18" charset="-127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 </a:t>
            </a:r>
          </a:p>
          <a:p>
            <a:r>
              <a:rPr lang="nn-NO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바탕" panose="02030600000101010101" pitchFamily="18" charset="-127"/>
              </a:rPr>
              <a:t>       </a:t>
            </a:r>
            <a:r>
              <a:rPr lang="nn-NO" altLang="ko-KR" sz="1600" dirty="0">
                <a:solidFill>
                  <a:srgbClr val="0000FF"/>
                </a:solidFill>
                <a:latin typeface="Trebuchet MS" panose="020B0603020202020204" pitchFamily="34" charset="0"/>
                <a:ea typeface="바탕" panose="02030600000101010101" pitchFamily="18" charset="-127"/>
              </a:rPr>
              <a:t>for </a:t>
            </a:r>
            <a:r>
              <a:rPr lang="nn-NO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바탕" panose="02030600000101010101" pitchFamily="18" charset="-127"/>
              </a:rPr>
              <a:t>(i = 0; i &lt; SIZE; i++)</a:t>
            </a:r>
          </a:p>
          <a:p>
            <a:r>
              <a:rPr lang="pt-BR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바탕" panose="02030600000101010101" pitchFamily="18" charset="-127"/>
              </a:rPr>
              <a:t>             printf(</a:t>
            </a:r>
            <a:r>
              <a:rPr lang="pt-BR" altLang="ko-KR" sz="1600" dirty="0">
                <a:solidFill>
                  <a:srgbClr val="A31515"/>
                </a:solidFill>
                <a:latin typeface="Trebuchet MS" panose="020B0603020202020204" pitchFamily="34" charset="0"/>
                <a:ea typeface="바탕" panose="02030600000101010101" pitchFamily="18" charset="-127"/>
              </a:rPr>
              <a:t>"scores[%d] = %d\n"</a:t>
            </a:r>
            <a:r>
              <a:rPr lang="pt-BR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바탕" panose="02030600000101010101" pitchFamily="18" charset="-127"/>
              </a:rPr>
              <a:t>, i, scores[i]);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바탕" panose="02030600000101010101" pitchFamily="18" charset="-127"/>
              </a:rPr>
              <a:t>       </a:t>
            </a:r>
            <a:r>
              <a:rPr lang="en-US" altLang="ko-KR" sz="1600" dirty="0">
                <a:solidFill>
                  <a:srgbClr val="0000FF"/>
                </a:solidFill>
                <a:latin typeface="Trebuchet MS" panose="020B0603020202020204" pitchFamily="34" charset="0"/>
                <a:ea typeface="바탕" panose="02030600000101010101" pitchFamily="18" charset="-127"/>
              </a:rPr>
              <a:t>return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바탕" panose="02030600000101010101" pitchFamily="18" charset="-127"/>
              </a:rPr>
              <a:t> 0;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}</a:t>
            </a:r>
            <a:endParaRPr lang="ko-KR" altLang="en-US" sz="1600" kern="100" dirty="0"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ko-KR" altLang="en-US" sz="3600" dirty="0"/>
              <a:t>예제</a:t>
            </a:r>
            <a:r>
              <a:rPr lang="en-US" altLang="ko-KR" sz="3600" dirty="0"/>
              <a:t>: </a:t>
            </a:r>
            <a:r>
              <a:rPr lang="ko-KR" altLang="en-US" sz="3600" dirty="0"/>
              <a:t>배열 초기화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B476BCE-AB22-42B8-88C6-E4017C1EB4E5}"/>
              </a:ext>
            </a:extLst>
          </p:cNvPr>
          <p:cNvGrpSpPr/>
          <p:nvPr/>
        </p:nvGrpSpPr>
        <p:grpSpPr>
          <a:xfrm>
            <a:off x="6546207" y="3699139"/>
            <a:ext cx="2134064" cy="1719166"/>
            <a:chOff x="5038165" y="815788"/>
            <a:chExt cx="3663880" cy="131623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EEFB3E6-3816-4DD1-9B4F-812BC6C08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56679" y="1781959"/>
              <a:ext cx="745785" cy="35006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5AD07D2-1641-4787-9905-EC68BFFB633A}"/>
                </a:ext>
              </a:extLst>
            </p:cNvPr>
            <p:cNvSpPr/>
            <p:nvPr/>
          </p:nvSpPr>
          <p:spPr>
            <a:xfrm>
              <a:off x="5038165" y="815788"/>
              <a:ext cx="3663880" cy="1123893"/>
            </a:xfrm>
            <a:prstGeom prst="rect">
              <a:avLst/>
            </a:prstGeom>
            <a:solidFill>
              <a:srgbClr val="1F6EA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r>
                <a:rPr lang="sv-SE" altLang="ko-KR" sz="1600" dirty="0"/>
                <a:t>scores[0] = 31</a:t>
              </a:r>
            </a:p>
            <a:p>
              <a:pPr>
                <a:defRPr/>
              </a:pPr>
              <a:r>
                <a:rPr lang="sv-SE" altLang="ko-KR" sz="1600" dirty="0"/>
                <a:t>scores[1] = 63</a:t>
              </a:r>
            </a:p>
            <a:p>
              <a:pPr>
                <a:defRPr/>
              </a:pPr>
              <a:r>
                <a:rPr lang="sv-SE" altLang="ko-KR" sz="1600" dirty="0"/>
                <a:t>scores[2] = 62</a:t>
              </a:r>
            </a:p>
            <a:p>
              <a:pPr>
                <a:defRPr/>
              </a:pPr>
              <a:r>
                <a:rPr lang="sv-SE" altLang="ko-KR" sz="1600" dirty="0"/>
                <a:t>scores[3] = 87</a:t>
              </a:r>
            </a:p>
            <a:p>
              <a:pPr>
                <a:defRPr/>
              </a:pPr>
              <a:r>
                <a:rPr lang="sv-SE" altLang="ko-KR" sz="1600" dirty="0"/>
                <a:t>scores[4] = 14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8672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B909021-4D8C-1C64-DB93-0DA692FA4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2" y="1749758"/>
            <a:ext cx="7829550" cy="3858569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altLang="ko-KR" sz="1600" dirty="0">
                <a:solidFill>
                  <a:srgbClr val="0000FF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#include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A31515"/>
                </a:solidFill>
                <a:latin typeface="Trebuchet MS" panose="020B0603020202020204" pitchFamily="34" charset="0"/>
                <a:ea typeface="바탕" panose="02030600000101010101" pitchFamily="18" charset="-127"/>
              </a:rPr>
              <a:t>&lt;</a:t>
            </a:r>
            <a:r>
              <a:rPr lang="en-US" altLang="ko-KR" sz="1600" dirty="0" err="1">
                <a:solidFill>
                  <a:srgbClr val="A31515"/>
                </a:solidFill>
                <a:latin typeface="Trebuchet MS" panose="020B0603020202020204" pitchFamily="34" charset="0"/>
                <a:ea typeface="바탕" panose="02030600000101010101" pitchFamily="18" charset="-127"/>
              </a:rPr>
              <a:t>stdio.h</a:t>
            </a:r>
            <a:r>
              <a:rPr lang="en-US" altLang="ko-KR" sz="1600" dirty="0">
                <a:solidFill>
                  <a:srgbClr val="A31515"/>
                </a:solidFill>
                <a:latin typeface="Trebuchet MS" panose="020B0603020202020204" pitchFamily="34" charset="0"/>
                <a:ea typeface="바탕" panose="02030600000101010101" pitchFamily="18" charset="-127"/>
              </a:rPr>
              <a:t>&gt;</a:t>
            </a:r>
          </a:p>
          <a:p>
            <a:endParaRPr lang="en-US" altLang="ko-KR" sz="1600" dirty="0">
              <a:solidFill>
                <a:srgbClr val="A31515"/>
              </a:solidFill>
              <a:latin typeface="Trebuchet MS" panose="020B0603020202020204" pitchFamily="34" charset="0"/>
              <a:ea typeface="바탕" panose="02030600000101010101" pitchFamily="18" charset="-127"/>
            </a:endParaRPr>
          </a:p>
          <a:p>
            <a:r>
              <a:rPr lang="en-US" altLang="ko-KR" sz="1600" dirty="0">
                <a:solidFill>
                  <a:srgbClr val="0000FF"/>
                </a:solidFill>
                <a:latin typeface="Trebuchet MS" panose="020B0603020202020204" pitchFamily="34" charset="0"/>
                <a:ea typeface="바탕" panose="02030600000101010101" pitchFamily="18" charset="-127"/>
              </a:rPr>
              <a:t>#define 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바탕" panose="02030600000101010101" pitchFamily="18" charset="-127"/>
              </a:rPr>
              <a:t>SIZE 5</a:t>
            </a:r>
          </a:p>
          <a:p>
            <a:pPr algn="l"/>
            <a:endParaRPr lang="ko-KR" altLang="en-US" sz="1600" dirty="0">
              <a:solidFill>
                <a:srgbClr val="0000FF"/>
              </a:solidFill>
              <a:latin typeface="Trebuchet MS" panose="020B0603020202020204" pitchFamily="34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600" dirty="0">
                <a:solidFill>
                  <a:srgbClr val="0000FF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 main(</a:t>
            </a:r>
            <a:r>
              <a:rPr lang="en-US" altLang="ko-KR" sz="1600" dirty="0">
                <a:solidFill>
                  <a:srgbClr val="0000FF"/>
                </a:solidFill>
                <a:latin typeface="Trebuchet MS" panose="020B0603020202020204" pitchFamily="34" charset="0"/>
                <a:ea typeface="바탕" panose="02030600000101010101" pitchFamily="18" charset="-127"/>
              </a:rPr>
              <a:t>void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바탕" panose="02030600000101010101" pitchFamily="18" charset="-127"/>
              </a:rPr>
              <a:t>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{</a:t>
            </a:r>
          </a:p>
          <a:p>
            <a:pPr algn="l"/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       </a:t>
            </a:r>
            <a:r>
              <a:rPr lang="en-US" altLang="ko-KR" sz="1600" dirty="0">
                <a:solidFill>
                  <a:srgbClr val="0000FF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;</a:t>
            </a:r>
          </a:p>
          <a:p>
            <a:pPr algn="l"/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바탕" panose="02030600000101010101" pitchFamily="18" charset="-127"/>
              </a:rPr>
              <a:t>       </a:t>
            </a:r>
            <a:r>
              <a:rPr lang="en-US" altLang="ko-KR" sz="1600" dirty="0">
                <a:solidFill>
                  <a:srgbClr val="0000FF"/>
                </a:solidFill>
                <a:latin typeface="Trebuchet MS" panose="020B0603020202020204" pitchFamily="34" charset="0"/>
                <a:ea typeface="바탕" panose="02030600000101010101" pitchFamily="18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바탕" panose="02030600000101010101" pitchFamily="18" charset="-127"/>
              </a:rPr>
              <a:t> scores[SIZE] = { 31, 63 };</a:t>
            </a:r>
          </a:p>
          <a:p>
            <a:pPr algn="l"/>
            <a:endParaRPr lang="ko-KR" altLang="en-US" sz="1600" dirty="0">
              <a:solidFill>
                <a:srgbClr val="000000"/>
              </a:solidFill>
              <a:latin typeface="Trebuchet MS" panose="020B0603020202020204" pitchFamily="34" charset="0"/>
              <a:ea typeface="바탕" panose="02030600000101010101" pitchFamily="18" charset="-127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 </a:t>
            </a:r>
          </a:p>
          <a:p>
            <a:r>
              <a:rPr lang="nn-NO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바탕" panose="02030600000101010101" pitchFamily="18" charset="-127"/>
              </a:rPr>
              <a:t>       </a:t>
            </a:r>
            <a:r>
              <a:rPr lang="nn-NO" altLang="ko-KR" sz="1600" dirty="0">
                <a:solidFill>
                  <a:srgbClr val="0000FF"/>
                </a:solidFill>
                <a:latin typeface="Trebuchet MS" panose="020B0603020202020204" pitchFamily="34" charset="0"/>
                <a:ea typeface="바탕" panose="02030600000101010101" pitchFamily="18" charset="-127"/>
              </a:rPr>
              <a:t>for </a:t>
            </a:r>
            <a:r>
              <a:rPr lang="nn-NO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바탕" panose="02030600000101010101" pitchFamily="18" charset="-127"/>
              </a:rPr>
              <a:t>(i = 0; i &lt; SIZE; i++)</a:t>
            </a:r>
          </a:p>
          <a:p>
            <a:r>
              <a:rPr lang="pt-BR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바탕" panose="02030600000101010101" pitchFamily="18" charset="-127"/>
              </a:rPr>
              <a:t>             printf(</a:t>
            </a:r>
            <a:r>
              <a:rPr lang="pt-BR" altLang="ko-KR" sz="1600" dirty="0">
                <a:solidFill>
                  <a:srgbClr val="A31515"/>
                </a:solidFill>
                <a:latin typeface="Trebuchet MS" panose="020B0603020202020204" pitchFamily="34" charset="0"/>
                <a:ea typeface="바탕" panose="02030600000101010101" pitchFamily="18" charset="-127"/>
              </a:rPr>
              <a:t>"scores[%d] = %d\n"</a:t>
            </a:r>
            <a:r>
              <a:rPr lang="pt-BR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바탕" panose="02030600000101010101" pitchFamily="18" charset="-127"/>
              </a:rPr>
              <a:t>, i, scores[i]);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바탕" panose="02030600000101010101" pitchFamily="18" charset="-127"/>
              </a:rPr>
              <a:t>       </a:t>
            </a:r>
            <a:r>
              <a:rPr lang="en-US" altLang="ko-KR" sz="1600" dirty="0">
                <a:solidFill>
                  <a:srgbClr val="0000FF"/>
                </a:solidFill>
                <a:latin typeface="Trebuchet MS" panose="020B0603020202020204" pitchFamily="34" charset="0"/>
                <a:ea typeface="바탕" panose="02030600000101010101" pitchFamily="18" charset="-127"/>
              </a:rPr>
              <a:t>return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바탕" panose="02030600000101010101" pitchFamily="18" charset="-127"/>
              </a:rPr>
              <a:t> 0;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}</a:t>
            </a:r>
            <a:endParaRPr lang="ko-KR" altLang="en-US" sz="1600" kern="100" dirty="0"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ko-KR" altLang="en-US" sz="3600" dirty="0"/>
              <a:t>예제</a:t>
            </a:r>
            <a:r>
              <a:rPr lang="en-US" altLang="ko-KR" sz="3600" dirty="0"/>
              <a:t>: </a:t>
            </a:r>
            <a:r>
              <a:rPr lang="ko-KR" altLang="en-US" sz="3600" dirty="0"/>
              <a:t>배열의 부분 초기화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3770CAA-D74C-4868-AC72-32D5AF094289}"/>
              </a:ext>
            </a:extLst>
          </p:cNvPr>
          <p:cNvGrpSpPr/>
          <p:nvPr/>
        </p:nvGrpSpPr>
        <p:grpSpPr>
          <a:xfrm>
            <a:off x="6607169" y="3525220"/>
            <a:ext cx="1951185" cy="1687270"/>
            <a:chOff x="5038165" y="815788"/>
            <a:chExt cx="3663880" cy="131623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204C3F1-B65F-429A-8CCA-55CE3FD8B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56679" y="1781959"/>
              <a:ext cx="745785" cy="35006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848FAAF-6EA1-4A38-A703-5D23FFCF945C}"/>
                </a:ext>
              </a:extLst>
            </p:cNvPr>
            <p:cNvSpPr/>
            <p:nvPr/>
          </p:nvSpPr>
          <p:spPr>
            <a:xfrm>
              <a:off x="5038165" y="815788"/>
              <a:ext cx="3663880" cy="1123893"/>
            </a:xfrm>
            <a:prstGeom prst="rect">
              <a:avLst/>
            </a:prstGeom>
            <a:solidFill>
              <a:srgbClr val="1F6EA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r>
                <a:rPr lang="sv-SE" altLang="ko-KR" sz="1600" dirty="0"/>
                <a:t>scores[0] = 31</a:t>
              </a:r>
            </a:p>
            <a:p>
              <a:pPr>
                <a:defRPr/>
              </a:pPr>
              <a:r>
                <a:rPr lang="sv-SE" altLang="ko-KR" sz="1600" dirty="0"/>
                <a:t>scores[1] = 63</a:t>
              </a:r>
            </a:p>
            <a:p>
              <a:pPr>
                <a:defRPr/>
              </a:pPr>
              <a:r>
                <a:rPr lang="sv-SE" altLang="ko-KR" sz="1600" dirty="0"/>
                <a:t>scores[2] = 0</a:t>
              </a:r>
            </a:p>
            <a:p>
              <a:pPr>
                <a:defRPr/>
              </a:pPr>
              <a:r>
                <a:rPr lang="sv-SE" altLang="ko-KR" sz="1600" dirty="0"/>
                <a:t>scores[3] = 0</a:t>
              </a:r>
            </a:p>
            <a:p>
              <a:pPr>
                <a:defRPr/>
              </a:pPr>
              <a:r>
                <a:rPr lang="sv-SE" altLang="ko-KR" sz="1600" dirty="0"/>
                <a:t>scores[4] = 0</a:t>
              </a:r>
            </a:p>
          </p:txBody>
        </p:sp>
      </p:grpSp>
      <p:sp>
        <p:nvSpPr>
          <p:cNvPr id="19464" name="모서리가 둥근 직사각형 31"/>
          <p:cNvSpPr>
            <a:spLocks noChangeArrowheads="1"/>
          </p:cNvSpPr>
          <p:nvPr/>
        </p:nvSpPr>
        <p:spPr bwMode="auto">
          <a:xfrm>
            <a:off x="6607165" y="4161780"/>
            <a:ext cx="1271918" cy="741148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177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0ECEB01-B5FA-4893-30D7-1BDD73FB1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8228" y="2059842"/>
            <a:ext cx="7829550" cy="3818449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altLang="ko-KR" sz="1600" dirty="0">
                <a:solidFill>
                  <a:srgbClr val="0000FF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#include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A31515"/>
                </a:solidFill>
                <a:latin typeface="Trebuchet MS" panose="020B0603020202020204" pitchFamily="34" charset="0"/>
                <a:ea typeface="바탕" panose="02030600000101010101" pitchFamily="18" charset="-127"/>
              </a:rPr>
              <a:t>&lt;</a:t>
            </a:r>
            <a:r>
              <a:rPr lang="en-US" altLang="ko-KR" sz="1600" dirty="0" err="1">
                <a:solidFill>
                  <a:srgbClr val="A31515"/>
                </a:solidFill>
                <a:latin typeface="Trebuchet MS" panose="020B0603020202020204" pitchFamily="34" charset="0"/>
                <a:ea typeface="바탕" panose="02030600000101010101" pitchFamily="18" charset="-127"/>
              </a:rPr>
              <a:t>stdio.h</a:t>
            </a:r>
            <a:r>
              <a:rPr lang="en-US" altLang="ko-KR" sz="1600" dirty="0">
                <a:solidFill>
                  <a:srgbClr val="A31515"/>
                </a:solidFill>
                <a:latin typeface="Trebuchet MS" panose="020B0603020202020204" pitchFamily="34" charset="0"/>
                <a:ea typeface="바탕" panose="02030600000101010101" pitchFamily="18" charset="-127"/>
              </a:rPr>
              <a:t>&gt;</a:t>
            </a:r>
          </a:p>
          <a:p>
            <a:endParaRPr lang="en-US" altLang="ko-KR" sz="1600" dirty="0">
              <a:solidFill>
                <a:srgbClr val="A31515"/>
              </a:solidFill>
              <a:latin typeface="Trebuchet MS" panose="020B0603020202020204" pitchFamily="34" charset="0"/>
              <a:ea typeface="바탕" panose="02030600000101010101" pitchFamily="18" charset="-127"/>
            </a:endParaRPr>
          </a:p>
          <a:p>
            <a:r>
              <a:rPr lang="en-US" altLang="ko-KR" sz="1600" dirty="0">
                <a:solidFill>
                  <a:srgbClr val="0000FF"/>
                </a:solidFill>
                <a:latin typeface="Trebuchet MS" panose="020B0603020202020204" pitchFamily="34" charset="0"/>
                <a:ea typeface="바탕" panose="02030600000101010101" pitchFamily="18" charset="-127"/>
              </a:rPr>
              <a:t>#define 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바탕" panose="02030600000101010101" pitchFamily="18" charset="-127"/>
              </a:rPr>
              <a:t>SIZE 5</a:t>
            </a:r>
          </a:p>
          <a:p>
            <a:pPr algn="l"/>
            <a:endParaRPr lang="ko-KR" altLang="en-US" sz="1600" dirty="0">
              <a:solidFill>
                <a:srgbClr val="0000FF"/>
              </a:solidFill>
              <a:latin typeface="Trebuchet MS" panose="020B0603020202020204" pitchFamily="34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600" dirty="0">
                <a:solidFill>
                  <a:srgbClr val="0000FF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 main(</a:t>
            </a:r>
            <a:r>
              <a:rPr lang="en-US" altLang="ko-KR" sz="1600" dirty="0">
                <a:solidFill>
                  <a:srgbClr val="0000FF"/>
                </a:solidFill>
                <a:latin typeface="Trebuchet MS" panose="020B0603020202020204" pitchFamily="34" charset="0"/>
                <a:ea typeface="바탕" panose="02030600000101010101" pitchFamily="18" charset="-127"/>
              </a:rPr>
              <a:t>void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바탕" panose="02030600000101010101" pitchFamily="18" charset="-127"/>
              </a:rPr>
              <a:t>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{</a:t>
            </a:r>
          </a:p>
          <a:p>
            <a:pPr algn="l"/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       </a:t>
            </a:r>
            <a:r>
              <a:rPr lang="en-US" altLang="ko-KR" sz="1600" dirty="0">
                <a:solidFill>
                  <a:srgbClr val="0000FF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;</a:t>
            </a:r>
          </a:p>
          <a:p>
            <a:pPr algn="l"/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바탕" panose="02030600000101010101" pitchFamily="18" charset="-127"/>
              </a:rPr>
              <a:t>       </a:t>
            </a:r>
            <a:r>
              <a:rPr lang="en-US" altLang="ko-KR" sz="1600" dirty="0">
                <a:solidFill>
                  <a:srgbClr val="0000FF"/>
                </a:solidFill>
                <a:latin typeface="Trebuchet MS" panose="020B0603020202020204" pitchFamily="34" charset="0"/>
                <a:ea typeface="바탕" panose="02030600000101010101" pitchFamily="18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바탕" panose="02030600000101010101" pitchFamily="18" charset="-127"/>
              </a:rPr>
              <a:t> scores[SIZE] ;</a:t>
            </a:r>
          </a:p>
          <a:p>
            <a:pPr algn="l"/>
            <a:endParaRPr lang="ko-KR" altLang="en-US" sz="1600" dirty="0">
              <a:solidFill>
                <a:srgbClr val="000000"/>
              </a:solidFill>
              <a:latin typeface="Trebuchet MS" panose="020B0603020202020204" pitchFamily="34" charset="0"/>
              <a:ea typeface="바탕" panose="02030600000101010101" pitchFamily="18" charset="-127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 </a:t>
            </a:r>
          </a:p>
          <a:p>
            <a:r>
              <a:rPr lang="nn-NO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바탕" panose="02030600000101010101" pitchFamily="18" charset="-127"/>
              </a:rPr>
              <a:t>       </a:t>
            </a:r>
            <a:r>
              <a:rPr lang="nn-NO" altLang="ko-KR" sz="1600" dirty="0">
                <a:solidFill>
                  <a:srgbClr val="0000FF"/>
                </a:solidFill>
                <a:latin typeface="Trebuchet MS" panose="020B0603020202020204" pitchFamily="34" charset="0"/>
                <a:ea typeface="바탕" panose="02030600000101010101" pitchFamily="18" charset="-127"/>
              </a:rPr>
              <a:t>for </a:t>
            </a:r>
            <a:r>
              <a:rPr lang="nn-NO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바탕" panose="02030600000101010101" pitchFamily="18" charset="-127"/>
              </a:rPr>
              <a:t>(i = 0; i &lt; SIZE; i++)</a:t>
            </a:r>
          </a:p>
          <a:p>
            <a:r>
              <a:rPr lang="pt-BR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바탕" panose="02030600000101010101" pitchFamily="18" charset="-127"/>
              </a:rPr>
              <a:t>             printf(</a:t>
            </a:r>
            <a:r>
              <a:rPr lang="pt-BR" altLang="ko-KR" sz="1600" dirty="0">
                <a:solidFill>
                  <a:srgbClr val="A31515"/>
                </a:solidFill>
                <a:latin typeface="Trebuchet MS" panose="020B0603020202020204" pitchFamily="34" charset="0"/>
                <a:ea typeface="바탕" panose="02030600000101010101" pitchFamily="18" charset="-127"/>
              </a:rPr>
              <a:t>"scores[%d] = %d\n"</a:t>
            </a:r>
            <a:r>
              <a:rPr lang="pt-BR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바탕" panose="02030600000101010101" pitchFamily="18" charset="-127"/>
              </a:rPr>
              <a:t>, i, scores[i]);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바탕" panose="02030600000101010101" pitchFamily="18" charset="-127"/>
              </a:rPr>
              <a:t>       </a:t>
            </a:r>
            <a:r>
              <a:rPr lang="en-US" altLang="ko-KR" sz="1600" dirty="0">
                <a:solidFill>
                  <a:srgbClr val="0000FF"/>
                </a:solidFill>
                <a:latin typeface="Trebuchet MS" panose="020B0603020202020204" pitchFamily="34" charset="0"/>
                <a:ea typeface="바탕" panose="02030600000101010101" pitchFamily="18" charset="-127"/>
              </a:rPr>
              <a:t>return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바탕" panose="02030600000101010101" pitchFamily="18" charset="-127"/>
              </a:rPr>
              <a:t> 0;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돋움체" panose="020B0609000101010101" pitchFamily="49" charset="-127"/>
              </a:rPr>
              <a:t>}</a:t>
            </a:r>
            <a:endParaRPr lang="ko-KR" altLang="en-US" sz="1600" kern="100" dirty="0"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ko-KR" altLang="en-US" sz="3600" dirty="0"/>
              <a:t>예제</a:t>
            </a:r>
            <a:r>
              <a:rPr lang="en-US" altLang="ko-KR" sz="3600" dirty="0"/>
              <a:t>: </a:t>
            </a:r>
            <a:r>
              <a:rPr lang="ko-KR" altLang="en-US" sz="3600" dirty="0"/>
              <a:t>초기화되지 않은 배열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891BE9F-AF2D-4BE3-9B62-B265D4987CCD}"/>
              </a:ext>
            </a:extLst>
          </p:cNvPr>
          <p:cNvGrpSpPr/>
          <p:nvPr/>
        </p:nvGrpSpPr>
        <p:grpSpPr>
          <a:xfrm>
            <a:off x="6084656" y="3972546"/>
            <a:ext cx="2569493" cy="1792535"/>
            <a:chOff x="5038165" y="815788"/>
            <a:chExt cx="3663880" cy="131623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1AE638C-F802-41A0-A817-3ECB176F2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56679" y="1781959"/>
              <a:ext cx="745785" cy="35006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3FEAFAA-437B-435C-9082-7D3D63D864EB}"/>
                </a:ext>
              </a:extLst>
            </p:cNvPr>
            <p:cNvSpPr/>
            <p:nvPr/>
          </p:nvSpPr>
          <p:spPr>
            <a:xfrm>
              <a:off x="5038165" y="815788"/>
              <a:ext cx="3663880" cy="1123893"/>
            </a:xfrm>
            <a:prstGeom prst="rect">
              <a:avLst/>
            </a:prstGeom>
            <a:solidFill>
              <a:srgbClr val="1F6EA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r>
                <a:rPr lang="sv-SE" altLang="ko-KR" sz="1600" dirty="0"/>
                <a:t>scores[0] = 4206620</a:t>
              </a:r>
            </a:p>
            <a:p>
              <a:pPr>
                <a:defRPr/>
              </a:pPr>
              <a:r>
                <a:rPr lang="sv-SE" altLang="ko-KR" sz="1600" dirty="0"/>
                <a:t>scores[1] = 0</a:t>
              </a:r>
            </a:p>
            <a:p>
              <a:pPr>
                <a:defRPr/>
              </a:pPr>
              <a:r>
                <a:rPr lang="sv-SE" altLang="ko-KR" sz="1600" dirty="0"/>
                <a:t>scores[2] = 4206636</a:t>
              </a:r>
            </a:p>
            <a:p>
              <a:pPr>
                <a:defRPr/>
              </a:pPr>
              <a:r>
                <a:rPr lang="sv-SE" altLang="ko-KR" sz="1600" dirty="0"/>
                <a:t>scores[3] = 2018779649</a:t>
              </a:r>
            </a:p>
            <a:p>
              <a:pPr>
                <a:defRPr/>
              </a:pPr>
              <a:r>
                <a:rPr lang="sv-SE" altLang="ko-KR" sz="1600" dirty="0"/>
                <a:t>scores[4] = 1</a:t>
              </a:r>
            </a:p>
          </p:txBody>
        </p:sp>
      </p:grp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ADFB6C2B-2584-E399-15CC-DECD534BC390}"/>
              </a:ext>
            </a:extLst>
          </p:cNvPr>
          <p:cNvSpPr txBox="1">
            <a:spLocks/>
          </p:cNvSpPr>
          <p:nvPr/>
        </p:nvSpPr>
        <p:spPr>
          <a:xfrm>
            <a:off x="990605" y="1533055"/>
            <a:ext cx="8153401" cy="4495801"/>
          </a:xfrm>
          <a:prstGeom prst="rect">
            <a:avLst/>
          </a:prstGeom>
        </p:spPr>
        <p:txBody>
          <a:bodyPr/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kumimoji="0"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kumimoji="0"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l"/>
              <a:defRPr kumimoji="0"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 panose="05000000000000000000" pitchFamily="2" charset="2"/>
              <a:buChar char="l"/>
              <a:defRPr kumimoji="0"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ko-KR" altLang="en-US" sz="180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초기화되지 않은 자동 변수 배열</a:t>
            </a:r>
            <a:r>
              <a:rPr lang="en-US" altLang="ko-KR" sz="180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미정된</a:t>
            </a:r>
            <a:r>
              <a:rPr lang="ko-KR" altLang="en-US" sz="180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값</a:t>
            </a:r>
            <a:r>
              <a:rPr lang="en-US" altLang="ko-KR" sz="180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(undefined value)</a:t>
            </a:r>
            <a:r>
              <a:rPr lang="ko-KR" altLang="en-US" sz="180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지님</a:t>
            </a:r>
          </a:p>
        </p:txBody>
      </p:sp>
    </p:spTree>
    <p:extLst>
      <p:ext uri="{BB962C8B-B14F-4D97-AF65-F5344CB8AC3E}">
        <p14:creationId xmlns:p14="http://schemas.microsoft.com/office/powerpoint/2010/main" val="3880758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배열의 크기 자동 계산</a:t>
            </a:r>
            <a:endParaRPr lang="en-US" altLang="ko-KR" sz="3600" dirty="0"/>
          </a:p>
        </p:txBody>
      </p:sp>
      <p:sp>
        <p:nvSpPr>
          <p:cNvPr id="21507" name="Rectangle 4"/>
          <p:cNvSpPr>
            <a:spLocks noChangeArrowheads="1"/>
          </p:cNvSpPr>
          <p:nvPr/>
        </p:nvSpPr>
        <p:spPr bwMode="auto">
          <a:xfrm>
            <a:off x="1428756" y="3851278"/>
            <a:ext cx="7573963" cy="223678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15" indent="-342915" eaLnBrk="1" latinLnBrk="1" hangingPunct="1"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dirty="0" err="1">
                <a:solidFill>
                  <a:srgbClr val="0000FF"/>
                </a:solidFill>
                <a:latin typeface="Trebuchet MS" pitchFamily="34" charset="0"/>
                <a:ea typeface="휴먼명조,한컴돋움"/>
                <a:cs typeface="휴먼명조,한컴돋움"/>
              </a:rPr>
              <a:t>int</a:t>
            </a:r>
            <a:r>
              <a:rPr kumimoji="1" lang="en-US" altLang="ko-KR" sz="1600" dirty="0">
                <a:solidFill>
                  <a:srgbClr val="000000"/>
                </a:solidFill>
                <a:latin typeface="Trebuchet MS" pitchFamily="34" charset="0"/>
                <a:ea typeface="휴먼명조,한컴돋움"/>
                <a:cs typeface="휴먼명조,한컴돋움"/>
              </a:rPr>
              <a:t> scores[] = { 1, 2, 3, 4, 5, 6 };</a:t>
            </a:r>
            <a:r>
              <a:rPr kumimoji="1" lang="en-US" altLang="ko-KR" sz="1600" dirty="0">
                <a:solidFill>
                  <a:srgbClr val="0000FF"/>
                </a:solidFill>
                <a:latin typeface="Trebuchet MS" pitchFamily="34" charset="0"/>
                <a:ea typeface="휴먼명조,한컴돋움"/>
                <a:cs typeface="휴먼명조,한컴돋움"/>
              </a:rPr>
              <a:t> </a:t>
            </a:r>
          </a:p>
          <a:p>
            <a:pPr marL="342915" indent="-342915" eaLnBrk="1" latinLnBrk="1" hangingPunct="1"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dirty="0" err="1">
                <a:solidFill>
                  <a:srgbClr val="0000FF"/>
                </a:solidFill>
                <a:latin typeface="Trebuchet MS" pitchFamily="34" charset="0"/>
                <a:ea typeface="휴먼명조,한컴돋움"/>
                <a:cs typeface="휴먼명조,한컴돋움"/>
              </a:rPr>
              <a:t>int</a:t>
            </a:r>
            <a:r>
              <a:rPr kumimoji="1" lang="en-US" altLang="ko-KR" sz="1600" dirty="0">
                <a:solidFill>
                  <a:srgbClr val="000000"/>
                </a:solidFill>
                <a:latin typeface="Trebuchet MS" pitchFamily="34" charset="0"/>
                <a:ea typeface="휴먼명조,한컴돋움"/>
                <a:cs typeface="휴먼명조,한컴돋움"/>
              </a:rPr>
              <a:t> </a:t>
            </a:r>
            <a:r>
              <a:rPr kumimoji="1" lang="en-US" altLang="ko-KR" sz="1600" dirty="0" err="1">
                <a:solidFill>
                  <a:srgbClr val="000000"/>
                </a:solidFill>
                <a:latin typeface="Trebuchet MS" pitchFamily="34" charset="0"/>
                <a:ea typeface="휴먼명조,한컴돋움"/>
                <a:cs typeface="휴먼명조,한컴돋움"/>
              </a:rPr>
              <a:t>i</a:t>
            </a:r>
            <a:r>
              <a:rPr kumimoji="1" lang="en-US" altLang="ko-KR" sz="1600" dirty="0">
                <a:solidFill>
                  <a:srgbClr val="000000"/>
                </a:solidFill>
                <a:latin typeface="Trebuchet MS" pitchFamily="34" charset="0"/>
                <a:ea typeface="휴먼명조,한컴돋움"/>
                <a:cs typeface="휴먼명조,한컴돋움"/>
              </a:rPr>
              <a:t>, size;</a:t>
            </a:r>
            <a:r>
              <a:rPr kumimoji="1" lang="en-US" altLang="ko-KR" sz="1600" dirty="0">
                <a:solidFill>
                  <a:srgbClr val="0000FF"/>
                </a:solidFill>
                <a:latin typeface="Trebuchet MS" pitchFamily="34" charset="0"/>
                <a:ea typeface="휴먼명조,한컴돋움"/>
                <a:cs typeface="휴먼명조,한컴돋움"/>
              </a:rPr>
              <a:t> </a:t>
            </a:r>
            <a:endParaRPr kumimoji="1" lang="en-US" altLang="ko-KR" sz="1600" dirty="0">
              <a:solidFill>
                <a:srgbClr val="000000"/>
              </a:solidFill>
              <a:latin typeface="Trebuchet MS" pitchFamily="34" charset="0"/>
              <a:ea typeface="휴먼명조,한컴돋움"/>
              <a:cs typeface="휴먼명조,한컴돋움"/>
            </a:endParaRPr>
          </a:p>
          <a:p>
            <a:pPr marL="342915" indent="-342915" eaLnBrk="1" latinLnBrk="1" hangingPunct="1">
              <a:spcBef>
                <a:spcPct val="20000"/>
              </a:spcBef>
              <a:buClr>
                <a:schemeClr val="folHlink"/>
              </a:buClr>
            </a:pPr>
            <a:endParaRPr kumimoji="1" lang="en-US" altLang="ko-KR" sz="1600" dirty="0">
              <a:solidFill>
                <a:srgbClr val="000000"/>
              </a:solidFill>
              <a:latin typeface="Trebuchet MS" pitchFamily="34" charset="0"/>
              <a:ea typeface="휴먼명조,한컴돋움"/>
              <a:cs typeface="휴먼명조,한컴돋움"/>
            </a:endParaRPr>
          </a:p>
          <a:p>
            <a:pPr marL="342915" indent="-342915" eaLnBrk="1" latinLnBrk="1" hangingPunct="1"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dirty="0">
                <a:solidFill>
                  <a:srgbClr val="000000"/>
                </a:solidFill>
                <a:latin typeface="Trebuchet MS" pitchFamily="34" charset="0"/>
                <a:ea typeface="휴먼명조,한컴돋움"/>
                <a:cs typeface="휴먼명조,한컴돋움"/>
              </a:rPr>
              <a:t>size = </a:t>
            </a:r>
            <a:r>
              <a:rPr kumimoji="1" lang="en-US" altLang="ko-KR" sz="1600" dirty="0" err="1">
                <a:solidFill>
                  <a:srgbClr val="0000FF"/>
                </a:solidFill>
                <a:latin typeface="Trebuchet MS" pitchFamily="34" charset="0"/>
                <a:ea typeface="휴먼명조,한컴돋움"/>
                <a:cs typeface="휴먼명조,한컴돋움"/>
              </a:rPr>
              <a:t>sizeof</a:t>
            </a:r>
            <a:r>
              <a:rPr kumimoji="1" lang="en-US" altLang="ko-KR" sz="1600" dirty="0">
                <a:solidFill>
                  <a:srgbClr val="0000FF"/>
                </a:solidFill>
                <a:latin typeface="Trebuchet MS" pitchFamily="34" charset="0"/>
                <a:ea typeface="휴먼명조,한컴돋움"/>
                <a:cs typeface="휴먼명조,한컴돋움"/>
              </a:rPr>
              <a:t> </a:t>
            </a:r>
            <a:r>
              <a:rPr kumimoji="1" lang="en-US" altLang="ko-KR" sz="1600" dirty="0">
                <a:solidFill>
                  <a:srgbClr val="000000"/>
                </a:solidFill>
                <a:latin typeface="Trebuchet MS" pitchFamily="34" charset="0"/>
                <a:ea typeface="휴먼명조,한컴돋움"/>
                <a:cs typeface="휴먼명조,한컴돋움"/>
              </a:rPr>
              <a:t>scores / </a:t>
            </a:r>
            <a:r>
              <a:rPr kumimoji="1" lang="en-US" altLang="ko-KR" sz="1600" dirty="0" err="1">
                <a:solidFill>
                  <a:srgbClr val="0000FF"/>
                </a:solidFill>
                <a:latin typeface="Trebuchet MS" pitchFamily="34" charset="0"/>
                <a:ea typeface="휴먼명조,한컴돋움"/>
                <a:cs typeface="휴먼명조,한컴돋움"/>
              </a:rPr>
              <a:t>sizeof</a:t>
            </a:r>
            <a:r>
              <a:rPr kumimoji="1" lang="en-US" altLang="ko-KR" sz="1600" dirty="0">
                <a:solidFill>
                  <a:srgbClr val="0000FF"/>
                </a:solidFill>
                <a:latin typeface="Trebuchet MS" pitchFamily="34" charset="0"/>
                <a:ea typeface="휴먼명조,한컴돋움"/>
                <a:cs typeface="휴먼명조,한컴돋움"/>
              </a:rPr>
              <a:t> </a:t>
            </a:r>
            <a:r>
              <a:rPr kumimoji="1" lang="en-US" altLang="ko-KR" sz="1600" dirty="0">
                <a:solidFill>
                  <a:srgbClr val="000000"/>
                </a:solidFill>
                <a:latin typeface="Trebuchet MS" pitchFamily="34" charset="0"/>
                <a:ea typeface="휴먼명조,한컴돋움"/>
                <a:cs typeface="휴먼명조,한컴돋움"/>
              </a:rPr>
              <a:t>scores[0]; </a:t>
            </a:r>
          </a:p>
          <a:p>
            <a:pPr marL="342915" indent="-342915" eaLnBrk="1" latinLnBrk="1" hangingPunct="1">
              <a:spcBef>
                <a:spcPct val="20000"/>
              </a:spcBef>
              <a:buClr>
                <a:schemeClr val="folHlink"/>
              </a:buClr>
            </a:pPr>
            <a:endParaRPr kumimoji="1" lang="en-US" altLang="ko-KR" sz="1600" dirty="0">
              <a:solidFill>
                <a:srgbClr val="0000FF"/>
              </a:solidFill>
              <a:latin typeface="Trebuchet MS" pitchFamily="34" charset="0"/>
              <a:ea typeface="휴먼명조,한컴돋움"/>
              <a:cs typeface="휴먼명조,한컴돋움"/>
            </a:endParaRPr>
          </a:p>
          <a:p>
            <a:pPr marL="342915" indent="-342915" eaLnBrk="1" latinLnBrk="1" hangingPunct="1"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dirty="0">
                <a:solidFill>
                  <a:srgbClr val="0000FF"/>
                </a:solidFill>
                <a:latin typeface="Trebuchet MS" pitchFamily="34" charset="0"/>
                <a:ea typeface="휴먼명조,한컴돋움"/>
                <a:cs typeface="휴먼명조,한컴돋움"/>
              </a:rPr>
              <a:t>for </a:t>
            </a:r>
            <a:r>
              <a:rPr kumimoji="1" lang="en-US" altLang="ko-KR" sz="1600" dirty="0">
                <a:solidFill>
                  <a:srgbClr val="000000"/>
                </a:solidFill>
                <a:latin typeface="Trebuchet MS" pitchFamily="34" charset="0"/>
                <a:ea typeface="휴먼명조,한컴돋움"/>
                <a:cs typeface="휴먼명조,한컴돋움"/>
              </a:rPr>
              <a:t>(</a:t>
            </a:r>
            <a:r>
              <a:rPr kumimoji="1" lang="en-US" altLang="ko-KR" sz="1600" dirty="0" err="1">
                <a:solidFill>
                  <a:srgbClr val="000000"/>
                </a:solidFill>
                <a:latin typeface="Trebuchet MS" pitchFamily="34" charset="0"/>
                <a:ea typeface="휴먼명조,한컴돋움"/>
                <a:cs typeface="휴먼명조,한컴돋움"/>
              </a:rPr>
              <a:t>i</a:t>
            </a:r>
            <a:r>
              <a:rPr kumimoji="1" lang="en-US" altLang="ko-KR" sz="1600" dirty="0">
                <a:solidFill>
                  <a:srgbClr val="000000"/>
                </a:solidFill>
                <a:latin typeface="Trebuchet MS" pitchFamily="34" charset="0"/>
                <a:ea typeface="휴먼명조,한컴돋움"/>
                <a:cs typeface="휴먼명조,한컴돋움"/>
              </a:rPr>
              <a:t> = 0; </a:t>
            </a:r>
            <a:r>
              <a:rPr kumimoji="1" lang="en-US" altLang="ko-KR" sz="1600" dirty="0" err="1">
                <a:solidFill>
                  <a:srgbClr val="000000"/>
                </a:solidFill>
                <a:latin typeface="Trebuchet MS" pitchFamily="34" charset="0"/>
                <a:ea typeface="휴먼명조,한컴돋움"/>
                <a:cs typeface="휴먼명조,한컴돋움"/>
              </a:rPr>
              <a:t>i</a:t>
            </a:r>
            <a:r>
              <a:rPr kumimoji="1" lang="en-US" altLang="ko-KR" sz="1600" dirty="0">
                <a:solidFill>
                  <a:srgbClr val="000000"/>
                </a:solidFill>
                <a:latin typeface="Trebuchet MS" pitchFamily="34" charset="0"/>
                <a:ea typeface="휴먼명조,한컴돋움"/>
                <a:cs typeface="휴먼명조,한컴돋움"/>
              </a:rPr>
              <a:t> &lt; size; </a:t>
            </a:r>
            <a:r>
              <a:rPr kumimoji="1" lang="en-US" altLang="ko-KR" sz="1600" dirty="0" err="1">
                <a:solidFill>
                  <a:srgbClr val="000000"/>
                </a:solidFill>
                <a:latin typeface="Trebuchet MS" pitchFamily="34" charset="0"/>
                <a:ea typeface="휴먼명조,한컴돋움"/>
                <a:cs typeface="휴먼명조,한컴돋움"/>
              </a:rPr>
              <a:t>i</a:t>
            </a:r>
            <a:r>
              <a:rPr kumimoji="1" lang="en-US" altLang="ko-KR" sz="1600" dirty="0">
                <a:solidFill>
                  <a:srgbClr val="000000"/>
                </a:solidFill>
                <a:latin typeface="Trebuchet MS" pitchFamily="34" charset="0"/>
                <a:ea typeface="휴먼명조,한컴돋움"/>
                <a:cs typeface="휴먼명조,한컴돋움"/>
              </a:rPr>
              <a:t>++)</a:t>
            </a:r>
            <a:r>
              <a:rPr kumimoji="1" lang="en-US" altLang="ko-KR" sz="1600" dirty="0">
                <a:solidFill>
                  <a:srgbClr val="0000FF"/>
                </a:solidFill>
                <a:latin typeface="Trebuchet MS" pitchFamily="34" charset="0"/>
                <a:ea typeface="휴먼명조,한컴돋움"/>
                <a:cs typeface="휴먼명조,한컴돋움"/>
              </a:rPr>
              <a:t> </a:t>
            </a:r>
            <a:endParaRPr kumimoji="1" lang="en-US" altLang="ko-KR" sz="1600" dirty="0">
              <a:solidFill>
                <a:srgbClr val="000000"/>
              </a:solidFill>
              <a:latin typeface="Trebuchet MS" pitchFamily="34" charset="0"/>
              <a:ea typeface="휴먼명조,한컴돋움"/>
              <a:cs typeface="휴먼명조,한컴돋움"/>
            </a:endParaRPr>
          </a:p>
          <a:p>
            <a:pPr marL="342915" indent="-342915" eaLnBrk="1" latinLnBrk="1" hangingPunct="1"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dirty="0">
                <a:solidFill>
                  <a:srgbClr val="000000"/>
                </a:solidFill>
                <a:latin typeface="Trebuchet MS" pitchFamily="34" charset="0"/>
                <a:ea typeface="휴먼명조,한컴돋움"/>
                <a:cs typeface="휴먼명조,한컴돋움"/>
              </a:rPr>
              <a:t>        </a:t>
            </a:r>
            <a:r>
              <a:rPr kumimoji="1" lang="en-US" altLang="ko-KR" sz="1600" dirty="0" err="1">
                <a:solidFill>
                  <a:srgbClr val="000000"/>
                </a:solidFill>
                <a:latin typeface="Trebuchet MS" pitchFamily="34" charset="0"/>
                <a:ea typeface="휴먼명조,한컴돋움"/>
                <a:cs typeface="휴먼명조,한컴돋움"/>
              </a:rPr>
              <a:t>printf</a:t>
            </a:r>
            <a:r>
              <a:rPr kumimoji="1" lang="en-US" altLang="ko-KR" sz="1600" dirty="0">
                <a:solidFill>
                  <a:srgbClr val="000000"/>
                </a:solidFill>
                <a:latin typeface="Trebuchet MS" pitchFamily="34" charset="0"/>
                <a:ea typeface="휴먼명조,한컴돋움"/>
                <a:cs typeface="휴먼명조,한컴돋움"/>
              </a:rPr>
              <a:t>(</a:t>
            </a:r>
            <a:r>
              <a:rPr kumimoji="1" lang="en-US" altLang="ko-KR" sz="1600" dirty="0">
                <a:solidFill>
                  <a:srgbClr val="800000"/>
                </a:solidFill>
                <a:latin typeface="Trebuchet MS" pitchFamily="34" charset="0"/>
                <a:ea typeface="휴먼명조,한컴돋움"/>
                <a:cs typeface="휴먼명조,한컴돋움"/>
              </a:rPr>
              <a:t>"%d "</a:t>
            </a:r>
            <a:r>
              <a:rPr kumimoji="1" lang="en-US" altLang="ko-KR" sz="1600" dirty="0">
                <a:solidFill>
                  <a:srgbClr val="000000"/>
                </a:solidFill>
                <a:latin typeface="Trebuchet MS" pitchFamily="34" charset="0"/>
                <a:ea typeface="휴먼명조,한컴돋움"/>
                <a:cs typeface="휴먼명조,한컴돋움"/>
              </a:rPr>
              <a:t>, scores[</a:t>
            </a:r>
            <a:r>
              <a:rPr kumimoji="1" lang="en-US" altLang="ko-KR" sz="1600" dirty="0" err="1">
                <a:solidFill>
                  <a:srgbClr val="000000"/>
                </a:solidFill>
                <a:latin typeface="Trebuchet MS" pitchFamily="34" charset="0"/>
                <a:ea typeface="휴먼명조,한컴돋움"/>
                <a:cs typeface="휴먼명조,한컴돋움"/>
              </a:rPr>
              <a:t>i</a:t>
            </a:r>
            <a:r>
              <a:rPr kumimoji="1" lang="en-US" altLang="ko-KR" sz="1600" dirty="0">
                <a:solidFill>
                  <a:srgbClr val="000000"/>
                </a:solidFill>
                <a:latin typeface="Trebuchet MS" pitchFamily="34" charset="0"/>
                <a:ea typeface="휴먼명조,한컴돋움"/>
                <a:cs typeface="휴먼명조,한컴돋움"/>
              </a:rPr>
              <a:t>]); </a:t>
            </a:r>
          </a:p>
        </p:txBody>
      </p:sp>
      <p:sp>
        <p:nvSpPr>
          <p:cNvPr id="751622" name="AutoShape 6"/>
          <p:cNvSpPr>
            <a:spLocks/>
          </p:cNvSpPr>
          <p:nvPr/>
        </p:nvSpPr>
        <p:spPr bwMode="auto">
          <a:xfrm>
            <a:off x="1481140" y="4745044"/>
            <a:ext cx="3794126" cy="333375"/>
          </a:xfrm>
          <a:prstGeom prst="borderCallout2">
            <a:avLst>
              <a:gd name="adj1" fmla="val 34287"/>
              <a:gd name="adj2" fmla="val 102009"/>
              <a:gd name="adj3" fmla="val 34287"/>
              <a:gd name="adj4" fmla="val 115898"/>
              <a:gd name="adj5" fmla="val -77144"/>
              <a:gd name="adj6" fmla="val 130292"/>
            </a:avLst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751623" name="Text Box 7"/>
          <p:cNvSpPr txBox="1">
            <a:spLocks noChangeArrowheads="1"/>
          </p:cNvSpPr>
          <p:nvPr/>
        </p:nvSpPr>
        <p:spPr bwMode="auto">
          <a:xfrm>
            <a:off x="6435725" y="4279907"/>
            <a:ext cx="1798890" cy="307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r>
              <a:rPr lang="ko-KR" altLang="en-US" sz="1401" dirty="0">
                <a:solidFill>
                  <a:srgbClr val="FF0000"/>
                </a:solidFill>
                <a:latin typeface="굴림" panose="020B0600000101010101" pitchFamily="50" charset="-127"/>
              </a:rPr>
              <a:t>배열 크기 자동 계산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F8E0C7-5E25-A2AD-E3C9-22067922D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043" y="1536246"/>
            <a:ext cx="5556610" cy="219914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E98CDFC8-EBD0-6BE3-073C-A2EC0C747ADB}"/>
                  </a:ext>
                </a:extLst>
              </p14:cNvPr>
              <p14:cNvContentPartPr/>
              <p14:nvPr/>
            </p14:nvContentPartPr>
            <p14:xfrm>
              <a:off x="1561326" y="4907316"/>
              <a:ext cx="3382201" cy="361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E98CDFC8-EBD0-6BE3-073C-A2EC0C747AD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7326" y="4799016"/>
                <a:ext cx="3489841" cy="21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5965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F55943-760F-93E9-4AD2-AEFCC8402A79}"/>
              </a:ext>
            </a:extLst>
          </p:cNvPr>
          <p:cNvSpPr/>
          <p:nvPr/>
        </p:nvSpPr>
        <p:spPr>
          <a:xfrm>
            <a:off x="1484802" y="2968297"/>
            <a:ext cx="7764985" cy="197811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E2A7DD-880F-6B93-CE3A-007F63AD798A}"/>
              </a:ext>
            </a:extLst>
          </p:cNvPr>
          <p:cNvSpPr/>
          <p:nvPr/>
        </p:nvSpPr>
        <p:spPr>
          <a:xfrm>
            <a:off x="1548198" y="1619303"/>
            <a:ext cx="7666129" cy="1139111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5775BE6-8074-F7B9-B2F5-26448A9010E3}"/>
              </a:ext>
            </a:extLst>
          </p:cNvPr>
          <p:cNvSpPr/>
          <p:nvPr/>
        </p:nvSpPr>
        <p:spPr bwMode="auto">
          <a:xfrm>
            <a:off x="1553587" y="2216243"/>
            <a:ext cx="3493682" cy="37212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6387" name="Rectangle 5"/>
          <p:cNvSpPr>
            <a:spLocks noChangeArrowheads="1"/>
          </p:cNvSpPr>
          <p:nvPr/>
        </p:nvSpPr>
        <p:spPr bwMode="auto">
          <a:xfrm>
            <a:off x="1518833" y="1610649"/>
            <a:ext cx="7772400" cy="1147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15" indent="-342915" algn="just" eaLnBrk="1" latinLnBrk="1" hangingPunct="1"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dirty="0">
                <a:solidFill>
                  <a:srgbClr val="0000FF"/>
                </a:solidFill>
                <a:latin typeface="Trebuchet MS" panose="020B0603020202020204" pitchFamily="34" charset="0"/>
                <a:ea typeface="돋움체" pitchFamily="49" charset="-127"/>
                <a:cs typeface="휴먼명조,한컴돋움"/>
              </a:rPr>
              <a:t>int</a:t>
            </a:r>
            <a:r>
              <a:rPr kumimoji="1"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돋움체" pitchFamily="49" charset="-127"/>
                <a:cs typeface="휴먼명조,한컴돋움"/>
              </a:rPr>
              <a:t> a[SIZE] = {1, 2, 3, 4, 5};</a:t>
            </a:r>
            <a:r>
              <a:rPr kumimoji="1" lang="en-US" altLang="ko-KR" sz="1600" dirty="0">
                <a:solidFill>
                  <a:srgbClr val="0000FF"/>
                </a:solidFill>
                <a:latin typeface="Trebuchet MS" panose="020B0603020202020204" pitchFamily="34" charset="0"/>
                <a:ea typeface="돋움체" pitchFamily="49" charset="-127"/>
                <a:cs typeface="휴먼명조,한컴돋움"/>
              </a:rPr>
              <a:t> </a:t>
            </a:r>
            <a:endParaRPr kumimoji="1" lang="en-US" altLang="ko-KR" sz="1600" dirty="0">
              <a:solidFill>
                <a:srgbClr val="000000"/>
              </a:solidFill>
              <a:latin typeface="Trebuchet MS" panose="020B0603020202020204" pitchFamily="34" charset="0"/>
              <a:ea typeface="돋움체" pitchFamily="49" charset="-127"/>
              <a:cs typeface="휴먼명조,한컴돋움"/>
            </a:endParaRPr>
          </a:p>
          <a:p>
            <a:pPr marL="342915" indent="-342915" algn="just" eaLnBrk="1" latinLnBrk="1" hangingPunct="1"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dirty="0" err="1">
                <a:solidFill>
                  <a:srgbClr val="0000FF"/>
                </a:solidFill>
                <a:latin typeface="Trebuchet MS" panose="020B0603020202020204" pitchFamily="34" charset="0"/>
                <a:ea typeface="돋움체" pitchFamily="49" charset="-127"/>
                <a:cs typeface="휴먼명조,한컴돋움"/>
              </a:rPr>
              <a:t>int</a:t>
            </a:r>
            <a:r>
              <a:rPr kumimoji="1"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돋움체" pitchFamily="49" charset="-127"/>
                <a:cs typeface="휴먼명조,한컴돋움"/>
              </a:rPr>
              <a:t> b[SIZE]; </a:t>
            </a:r>
          </a:p>
          <a:p>
            <a:pPr marL="342915" indent="-342915" algn="just" eaLnBrk="1" latinLnBrk="1" hangingPunct="1"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dirty="0">
                <a:latin typeface="Trebuchet MS" panose="020B0603020202020204" pitchFamily="34" charset="0"/>
                <a:ea typeface="돋움체" pitchFamily="49" charset="-127"/>
                <a:cs typeface="휴먼명조,한컴돋움"/>
              </a:rPr>
              <a:t>a = b; </a:t>
            </a:r>
            <a:r>
              <a:rPr kumimoji="1" lang="en-US" altLang="ko-KR" sz="1600" dirty="0">
                <a:solidFill>
                  <a:srgbClr val="FF0000"/>
                </a:solidFill>
                <a:latin typeface="Trebuchet MS" panose="020B0603020202020204" pitchFamily="34" charset="0"/>
                <a:ea typeface="돋움체" pitchFamily="49" charset="-127"/>
                <a:cs typeface="휴먼명조,한컴돋움"/>
              </a:rPr>
              <a:t>              // </a:t>
            </a:r>
            <a:r>
              <a:rPr kumimoji="1" lang="ko-KR" altLang="en-US" sz="1600" dirty="0">
                <a:solidFill>
                  <a:srgbClr val="FF0000"/>
                </a:solidFill>
                <a:latin typeface="Trebuchet MS" panose="020B0603020202020204" pitchFamily="34" charset="0"/>
                <a:ea typeface="돋움체" pitchFamily="49" charset="-127"/>
                <a:cs typeface="휴먼명조,한컴돋움"/>
              </a:rPr>
              <a:t>컴파일 오류</a:t>
            </a:r>
            <a:r>
              <a:rPr kumimoji="1" lang="en-US" altLang="ko-KR" sz="1600" dirty="0">
                <a:solidFill>
                  <a:srgbClr val="FF0000"/>
                </a:solidFill>
                <a:latin typeface="Trebuchet MS" panose="020B0603020202020204" pitchFamily="34" charset="0"/>
                <a:ea typeface="돋움체" pitchFamily="49" charset="-127"/>
                <a:cs typeface="휴먼명조,한컴돋움"/>
              </a:rPr>
              <a:t>! </a:t>
            </a:r>
            <a:endParaRPr kumimoji="1" lang="en-US" altLang="ko-KR" sz="1600" dirty="0">
              <a:solidFill>
                <a:srgbClr val="000000"/>
              </a:solidFill>
              <a:latin typeface="Trebuchet MS" panose="020B0603020202020204" pitchFamily="34" charset="0"/>
              <a:ea typeface="한컴바탕" pitchFamily="18" charset="2"/>
              <a:cs typeface="한컴바탕" pitchFamily="18" charset="2"/>
            </a:endParaRPr>
          </a:p>
          <a:p>
            <a:pPr marL="342915" indent="-342915" algn="just" eaLnBrk="1" latinLnBrk="1" hangingPunct="1">
              <a:spcBef>
                <a:spcPct val="20000"/>
              </a:spcBef>
              <a:buClr>
                <a:schemeClr val="folHlink"/>
              </a:buClr>
            </a:pPr>
            <a:br>
              <a:rPr kumimoji="1"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한컴바탕" pitchFamily="18" charset="2"/>
                <a:cs typeface="한컴바탕" pitchFamily="18" charset="2"/>
              </a:rPr>
            </a:br>
            <a:endParaRPr kumimoji="1" lang="en-US" altLang="ko-KR" sz="1600" dirty="0">
              <a:solidFill>
                <a:srgbClr val="000000"/>
              </a:solidFill>
              <a:latin typeface="Trebuchet MS" panose="020B0603020202020204" pitchFamily="34" charset="0"/>
              <a:ea typeface="한컴바탕" pitchFamily="18" charset="2"/>
              <a:cs typeface="한컴바탕" pitchFamily="18" charset="2"/>
            </a:endParaRP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993650" y="228603"/>
            <a:ext cx="8153401" cy="990601"/>
          </a:xfrm>
        </p:spPr>
        <p:txBody>
          <a:bodyPr/>
          <a:lstStyle/>
          <a:p>
            <a:pPr eaLnBrk="1" hangingPunct="1"/>
            <a:r>
              <a:rPr lang="ko-KR" altLang="en-US" sz="3600" dirty="0"/>
              <a:t>배열의 복사</a:t>
            </a:r>
          </a:p>
        </p:txBody>
      </p:sp>
      <p:sp>
        <p:nvSpPr>
          <p:cNvPr id="748552" name="Text Box 8"/>
          <p:cNvSpPr txBox="1">
            <a:spLocks noChangeArrowheads="1"/>
          </p:cNvSpPr>
          <p:nvPr/>
        </p:nvSpPr>
        <p:spPr bwMode="auto">
          <a:xfrm>
            <a:off x="7301423" y="1789203"/>
            <a:ext cx="126188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r>
              <a:rPr lang="ko-KR" altLang="en-US" sz="1600" b="1" dirty="0">
                <a:solidFill>
                  <a:schemeClr val="tx2"/>
                </a:solidFill>
                <a:latin typeface="굴림" panose="020B0600000101010101" pitchFamily="50" charset="-127"/>
              </a:rPr>
              <a:t>잘못된 방법</a:t>
            </a:r>
          </a:p>
        </p:txBody>
      </p:sp>
      <p:sp>
        <p:nvSpPr>
          <p:cNvPr id="748554" name="Text Box 10"/>
          <p:cNvSpPr txBox="1">
            <a:spLocks noChangeArrowheads="1"/>
          </p:cNvSpPr>
          <p:nvPr/>
        </p:nvSpPr>
        <p:spPr bwMode="auto">
          <a:xfrm>
            <a:off x="7332190" y="3619219"/>
            <a:ext cx="126188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r>
              <a:rPr lang="ko-KR" altLang="en-US" sz="1600" b="1" dirty="0">
                <a:solidFill>
                  <a:schemeClr val="tx2"/>
                </a:solidFill>
                <a:latin typeface="굴림" panose="020B0600000101010101" pitchFamily="50" charset="-127"/>
              </a:rPr>
              <a:t>올바른 방법</a:t>
            </a:r>
          </a:p>
        </p:txBody>
      </p:sp>
      <p:sp>
        <p:nvSpPr>
          <p:cNvPr id="2" name="폭발 1 1"/>
          <p:cNvSpPr/>
          <p:nvPr/>
        </p:nvSpPr>
        <p:spPr bwMode="auto">
          <a:xfrm>
            <a:off x="4939038" y="3339077"/>
            <a:ext cx="2122489" cy="1182687"/>
          </a:xfrm>
          <a:prstGeom prst="irregularSeal1">
            <a:avLst/>
          </a:prstGeom>
          <a:solidFill>
            <a:srgbClr val="FFC000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원소를 </a:t>
            </a:r>
            <a:r>
              <a:rPr lang="ko-KR" altLang="en-US" sz="12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일일이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복사한다</a:t>
            </a:r>
          </a:p>
        </p:txBody>
      </p:sp>
      <p:pic>
        <p:nvPicPr>
          <p:cNvPr id="2050" name="Picture 2" descr="C:\Users\sec\AppData\Local\Microsoft\Windows\Temporary Internet Files\Content.IE5\U1H0FIY6\MC900430075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8" y="3517369"/>
            <a:ext cx="720910" cy="92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445" name="그룹 16444"/>
          <p:cNvGrpSpPr/>
          <p:nvPr/>
        </p:nvGrpSpPr>
        <p:grpSpPr>
          <a:xfrm>
            <a:off x="457093" y="1852704"/>
            <a:ext cx="1011351" cy="737394"/>
            <a:chOff x="3182938" y="5421313"/>
            <a:chExt cx="1847850" cy="1260475"/>
          </a:xfrm>
        </p:grpSpPr>
        <p:sp>
          <p:nvSpPr>
            <p:cNvPr id="4" name="AutoShape 6"/>
            <p:cNvSpPr>
              <a:spLocks noChangeAspect="1" noChangeArrowheads="1" noTextEdit="1"/>
            </p:cNvSpPr>
            <p:nvPr/>
          </p:nvSpPr>
          <p:spPr bwMode="auto">
            <a:xfrm>
              <a:off x="3182938" y="5421313"/>
              <a:ext cx="1847850" cy="1260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" name="Freeform 8"/>
            <p:cNvSpPr>
              <a:spLocks/>
            </p:cNvSpPr>
            <p:nvPr/>
          </p:nvSpPr>
          <p:spPr bwMode="auto">
            <a:xfrm>
              <a:off x="3535363" y="6180138"/>
              <a:ext cx="266700" cy="177800"/>
            </a:xfrm>
            <a:custGeom>
              <a:avLst/>
              <a:gdLst>
                <a:gd name="T0" fmla="*/ 0 w 168"/>
                <a:gd name="T1" fmla="*/ 58 h 112"/>
                <a:gd name="T2" fmla="*/ 0 w 168"/>
                <a:gd name="T3" fmla="*/ 58 h 112"/>
                <a:gd name="T4" fmla="*/ 2 w 168"/>
                <a:gd name="T5" fmla="*/ 64 h 112"/>
                <a:gd name="T6" fmla="*/ 12 w 168"/>
                <a:gd name="T7" fmla="*/ 76 h 112"/>
                <a:gd name="T8" fmla="*/ 28 w 168"/>
                <a:gd name="T9" fmla="*/ 90 h 112"/>
                <a:gd name="T10" fmla="*/ 38 w 168"/>
                <a:gd name="T11" fmla="*/ 96 h 112"/>
                <a:gd name="T12" fmla="*/ 50 w 168"/>
                <a:gd name="T13" fmla="*/ 104 h 112"/>
                <a:gd name="T14" fmla="*/ 62 w 168"/>
                <a:gd name="T15" fmla="*/ 108 h 112"/>
                <a:gd name="T16" fmla="*/ 74 w 168"/>
                <a:gd name="T17" fmla="*/ 110 h 112"/>
                <a:gd name="T18" fmla="*/ 88 w 168"/>
                <a:gd name="T19" fmla="*/ 112 h 112"/>
                <a:gd name="T20" fmla="*/ 104 w 168"/>
                <a:gd name="T21" fmla="*/ 108 h 112"/>
                <a:gd name="T22" fmla="*/ 118 w 168"/>
                <a:gd name="T23" fmla="*/ 102 h 112"/>
                <a:gd name="T24" fmla="*/ 134 w 168"/>
                <a:gd name="T25" fmla="*/ 92 h 112"/>
                <a:gd name="T26" fmla="*/ 152 w 168"/>
                <a:gd name="T27" fmla="*/ 78 h 112"/>
                <a:gd name="T28" fmla="*/ 168 w 168"/>
                <a:gd name="T29" fmla="*/ 58 h 112"/>
                <a:gd name="T30" fmla="*/ 104 w 168"/>
                <a:gd name="T31" fmla="*/ 0 h 112"/>
                <a:gd name="T32" fmla="*/ 0 w 168"/>
                <a:gd name="T33" fmla="*/ 5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8" h="112">
                  <a:moveTo>
                    <a:pt x="0" y="58"/>
                  </a:moveTo>
                  <a:lnTo>
                    <a:pt x="0" y="58"/>
                  </a:lnTo>
                  <a:lnTo>
                    <a:pt x="2" y="64"/>
                  </a:lnTo>
                  <a:lnTo>
                    <a:pt x="12" y="76"/>
                  </a:lnTo>
                  <a:lnTo>
                    <a:pt x="28" y="90"/>
                  </a:lnTo>
                  <a:lnTo>
                    <a:pt x="38" y="96"/>
                  </a:lnTo>
                  <a:lnTo>
                    <a:pt x="50" y="104"/>
                  </a:lnTo>
                  <a:lnTo>
                    <a:pt x="62" y="108"/>
                  </a:lnTo>
                  <a:lnTo>
                    <a:pt x="74" y="110"/>
                  </a:lnTo>
                  <a:lnTo>
                    <a:pt x="88" y="112"/>
                  </a:lnTo>
                  <a:lnTo>
                    <a:pt x="104" y="108"/>
                  </a:lnTo>
                  <a:lnTo>
                    <a:pt x="118" y="102"/>
                  </a:lnTo>
                  <a:lnTo>
                    <a:pt x="134" y="92"/>
                  </a:lnTo>
                  <a:lnTo>
                    <a:pt x="152" y="78"/>
                  </a:lnTo>
                  <a:lnTo>
                    <a:pt x="168" y="58"/>
                  </a:lnTo>
                  <a:lnTo>
                    <a:pt x="104" y="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Freeform 9"/>
            <p:cNvSpPr>
              <a:spLocks/>
            </p:cNvSpPr>
            <p:nvPr/>
          </p:nvSpPr>
          <p:spPr bwMode="auto">
            <a:xfrm>
              <a:off x="3592513" y="5481638"/>
              <a:ext cx="869950" cy="857250"/>
            </a:xfrm>
            <a:custGeom>
              <a:avLst/>
              <a:gdLst>
                <a:gd name="T0" fmla="*/ 274 w 548"/>
                <a:gd name="T1" fmla="*/ 0 h 540"/>
                <a:gd name="T2" fmla="*/ 330 w 548"/>
                <a:gd name="T3" fmla="*/ 6 h 540"/>
                <a:gd name="T4" fmla="*/ 380 w 548"/>
                <a:gd name="T5" fmla="*/ 22 h 540"/>
                <a:gd name="T6" fmla="*/ 428 w 548"/>
                <a:gd name="T7" fmla="*/ 48 h 540"/>
                <a:gd name="T8" fmla="*/ 468 w 548"/>
                <a:gd name="T9" fmla="*/ 80 h 540"/>
                <a:gd name="T10" fmla="*/ 502 w 548"/>
                <a:gd name="T11" fmla="*/ 120 h 540"/>
                <a:gd name="T12" fmla="*/ 526 w 548"/>
                <a:gd name="T13" fmla="*/ 166 h 540"/>
                <a:gd name="T14" fmla="*/ 542 w 548"/>
                <a:gd name="T15" fmla="*/ 216 h 540"/>
                <a:gd name="T16" fmla="*/ 548 w 548"/>
                <a:gd name="T17" fmla="*/ 270 h 540"/>
                <a:gd name="T18" fmla="*/ 546 w 548"/>
                <a:gd name="T19" fmla="*/ 298 h 540"/>
                <a:gd name="T20" fmla="*/ 536 w 548"/>
                <a:gd name="T21" fmla="*/ 350 h 540"/>
                <a:gd name="T22" fmla="*/ 514 w 548"/>
                <a:gd name="T23" fmla="*/ 400 h 540"/>
                <a:gd name="T24" fmla="*/ 486 w 548"/>
                <a:gd name="T25" fmla="*/ 442 h 540"/>
                <a:gd name="T26" fmla="*/ 448 w 548"/>
                <a:gd name="T27" fmla="*/ 478 h 540"/>
                <a:gd name="T28" fmla="*/ 404 w 548"/>
                <a:gd name="T29" fmla="*/ 508 h 540"/>
                <a:gd name="T30" fmla="*/ 356 w 548"/>
                <a:gd name="T31" fmla="*/ 528 h 540"/>
                <a:gd name="T32" fmla="*/ 302 w 548"/>
                <a:gd name="T33" fmla="*/ 540 h 540"/>
                <a:gd name="T34" fmla="*/ 274 w 548"/>
                <a:gd name="T35" fmla="*/ 540 h 540"/>
                <a:gd name="T36" fmla="*/ 218 w 548"/>
                <a:gd name="T37" fmla="*/ 536 h 540"/>
                <a:gd name="T38" fmla="*/ 168 w 548"/>
                <a:gd name="T39" fmla="*/ 520 h 540"/>
                <a:gd name="T40" fmla="*/ 122 w 548"/>
                <a:gd name="T41" fmla="*/ 494 h 540"/>
                <a:gd name="T42" fmla="*/ 80 w 548"/>
                <a:gd name="T43" fmla="*/ 462 h 540"/>
                <a:gd name="T44" fmla="*/ 46 w 548"/>
                <a:gd name="T45" fmla="*/ 422 h 540"/>
                <a:gd name="T46" fmla="*/ 22 w 548"/>
                <a:gd name="T47" fmla="*/ 376 h 540"/>
                <a:gd name="T48" fmla="*/ 6 w 548"/>
                <a:gd name="T49" fmla="*/ 324 h 540"/>
                <a:gd name="T50" fmla="*/ 0 w 548"/>
                <a:gd name="T51" fmla="*/ 270 h 540"/>
                <a:gd name="T52" fmla="*/ 2 w 548"/>
                <a:gd name="T53" fmla="*/ 244 h 540"/>
                <a:gd name="T54" fmla="*/ 12 w 548"/>
                <a:gd name="T55" fmla="*/ 190 h 540"/>
                <a:gd name="T56" fmla="*/ 34 w 548"/>
                <a:gd name="T57" fmla="*/ 142 h 540"/>
                <a:gd name="T58" fmla="*/ 62 w 548"/>
                <a:gd name="T59" fmla="*/ 100 h 540"/>
                <a:gd name="T60" fmla="*/ 100 w 548"/>
                <a:gd name="T61" fmla="*/ 62 h 540"/>
                <a:gd name="T62" fmla="*/ 144 w 548"/>
                <a:gd name="T63" fmla="*/ 34 h 540"/>
                <a:gd name="T64" fmla="*/ 192 w 548"/>
                <a:gd name="T65" fmla="*/ 12 h 540"/>
                <a:gd name="T66" fmla="*/ 246 w 548"/>
                <a:gd name="T67" fmla="*/ 2 h 540"/>
                <a:gd name="T68" fmla="*/ 274 w 548"/>
                <a:gd name="T69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48" h="540">
                  <a:moveTo>
                    <a:pt x="274" y="0"/>
                  </a:moveTo>
                  <a:lnTo>
                    <a:pt x="274" y="0"/>
                  </a:lnTo>
                  <a:lnTo>
                    <a:pt x="302" y="2"/>
                  </a:lnTo>
                  <a:lnTo>
                    <a:pt x="330" y="6"/>
                  </a:lnTo>
                  <a:lnTo>
                    <a:pt x="356" y="12"/>
                  </a:lnTo>
                  <a:lnTo>
                    <a:pt x="380" y="22"/>
                  </a:lnTo>
                  <a:lnTo>
                    <a:pt x="404" y="34"/>
                  </a:lnTo>
                  <a:lnTo>
                    <a:pt x="428" y="48"/>
                  </a:lnTo>
                  <a:lnTo>
                    <a:pt x="448" y="62"/>
                  </a:lnTo>
                  <a:lnTo>
                    <a:pt x="468" y="80"/>
                  </a:lnTo>
                  <a:lnTo>
                    <a:pt x="486" y="100"/>
                  </a:lnTo>
                  <a:lnTo>
                    <a:pt x="502" y="120"/>
                  </a:lnTo>
                  <a:lnTo>
                    <a:pt x="514" y="142"/>
                  </a:lnTo>
                  <a:lnTo>
                    <a:pt x="526" y="166"/>
                  </a:lnTo>
                  <a:lnTo>
                    <a:pt x="536" y="190"/>
                  </a:lnTo>
                  <a:lnTo>
                    <a:pt x="542" y="216"/>
                  </a:lnTo>
                  <a:lnTo>
                    <a:pt x="546" y="244"/>
                  </a:lnTo>
                  <a:lnTo>
                    <a:pt x="548" y="270"/>
                  </a:lnTo>
                  <a:lnTo>
                    <a:pt x="548" y="270"/>
                  </a:lnTo>
                  <a:lnTo>
                    <a:pt x="546" y="298"/>
                  </a:lnTo>
                  <a:lnTo>
                    <a:pt x="542" y="324"/>
                  </a:lnTo>
                  <a:lnTo>
                    <a:pt x="536" y="350"/>
                  </a:lnTo>
                  <a:lnTo>
                    <a:pt x="526" y="376"/>
                  </a:lnTo>
                  <a:lnTo>
                    <a:pt x="514" y="400"/>
                  </a:lnTo>
                  <a:lnTo>
                    <a:pt x="502" y="422"/>
                  </a:lnTo>
                  <a:lnTo>
                    <a:pt x="486" y="442"/>
                  </a:lnTo>
                  <a:lnTo>
                    <a:pt x="468" y="462"/>
                  </a:lnTo>
                  <a:lnTo>
                    <a:pt x="448" y="478"/>
                  </a:lnTo>
                  <a:lnTo>
                    <a:pt x="428" y="494"/>
                  </a:lnTo>
                  <a:lnTo>
                    <a:pt x="404" y="508"/>
                  </a:lnTo>
                  <a:lnTo>
                    <a:pt x="380" y="520"/>
                  </a:lnTo>
                  <a:lnTo>
                    <a:pt x="356" y="528"/>
                  </a:lnTo>
                  <a:lnTo>
                    <a:pt x="330" y="536"/>
                  </a:lnTo>
                  <a:lnTo>
                    <a:pt x="302" y="540"/>
                  </a:lnTo>
                  <a:lnTo>
                    <a:pt x="274" y="540"/>
                  </a:lnTo>
                  <a:lnTo>
                    <a:pt x="274" y="540"/>
                  </a:lnTo>
                  <a:lnTo>
                    <a:pt x="246" y="540"/>
                  </a:lnTo>
                  <a:lnTo>
                    <a:pt x="218" y="536"/>
                  </a:lnTo>
                  <a:lnTo>
                    <a:pt x="192" y="528"/>
                  </a:lnTo>
                  <a:lnTo>
                    <a:pt x="168" y="520"/>
                  </a:lnTo>
                  <a:lnTo>
                    <a:pt x="144" y="508"/>
                  </a:lnTo>
                  <a:lnTo>
                    <a:pt x="122" y="494"/>
                  </a:lnTo>
                  <a:lnTo>
                    <a:pt x="100" y="478"/>
                  </a:lnTo>
                  <a:lnTo>
                    <a:pt x="80" y="462"/>
                  </a:lnTo>
                  <a:lnTo>
                    <a:pt x="62" y="442"/>
                  </a:lnTo>
                  <a:lnTo>
                    <a:pt x="46" y="422"/>
                  </a:lnTo>
                  <a:lnTo>
                    <a:pt x="34" y="400"/>
                  </a:lnTo>
                  <a:lnTo>
                    <a:pt x="22" y="376"/>
                  </a:lnTo>
                  <a:lnTo>
                    <a:pt x="12" y="350"/>
                  </a:lnTo>
                  <a:lnTo>
                    <a:pt x="6" y="324"/>
                  </a:lnTo>
                  <a:lnTo>
                    <a:pt x="2" y="298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2" y="244"/>
                  </a:lnTo>
                  <a:lnTo>
                    <a:pt x="6" y="216"/>
                  </a:lnTo>
                  <a:lnTo>
                    <a:pt x="12" y="190"/>
                  </a:lnTo>
                  <a:lnTo>
                    <a:pt x="22" y="166"/>
                  </a:lnTo>
                  <a:lnTo>
                    <a:pt x="34" y="142"/>
                  </a:lnTo>
                  <a:lnTo>
                    <a:pt x="46" y="120"/>
                  </a:lnTo>
                  <a:lnTo>
                    <a:pt x="62" y="100"/>
                  </a:lnTo>
                  <a:lnTo>
                    <a:pt x="80" y="80"/>
                  </a:lnTo>
                  <a:lnTo>
                    <a:pt x="100" y="62"/>
                  </a:lnTo>
                  <a:lnTo>
                    <a:pt x="122" y="48"/>
                  </a:lnTo>
                  <a:lnTo>
                    <a:pt x="144" y="34"/>
                  </a:lnTo>
                  <a:lnTo>
                    <a:pt x="168" y="22"/>
                  </a:lnTo>
                  <a:lnTo>
                    <a:pt x="192" y="12"/>
                  </a:lnTo>
                  <a:lnTo>
                    <a:pt x="218" y="6"/>
                  </a:lnTo>
                  <a:lnTo>
                    <a:pt x="246" y="2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FFF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0"/>
            <p:cNvSpPr>
              <a:spLocks/>
            </p:cNvSpPr>
            <p:nvPr/>
          </p:nvSpPr>
          <p:spPr bwMode="auto">
            <a:xfrm>
              <a:off x="3589338" y="5478463"/>
              <a:ext cx="873125" cy="863600"/>
            </a:xfrm>
            <a:custGeom>
              <a:avLst/>
              <a:gdLst>
                <a:gd name="T0" fmla="*/ 276 w 550"/>
                <a:gd name="T1" fmla="*/ 0 h 544"/>
                <a:gd name="T2" fmla="*/ 330 w 550"/>
                <a:gd name="T3" fmla="*/ 6 h 544"/>
                <a:gd name="T4" fmla="*/ 382 w 550"/>
                <a:gd name="T5" fmla="*/ 22 h 544"/>
                <a:gd name="T6" fmla="*/ 428 w 550"/>
                <a:gd name="T7" fmla="*/ 48 h 544"/>
                <a:gd name="T8" fmla="*/ 470 w 550"/>
                <a:gd name="T9" fmla="*/ 80 h 544"/>
                <a:gd name="T10" fmla="*/ 504 w 550"/>
                <a:gd name="T11" fmla="*/ 120 h 544"/>
                <a:gd name="T12" fmla="*/ 528 w 550"/>
                <a:gd name="T13" fmla="*/ 166 h 544"/>
                <a:gd name="T14" fmla="*/ 544 w 550"/>
                <a:gd name="T15" fmla="*/ 218 h 544"/>
                <a:gd name="T16" fmla="*/ 550 w 550"/>
                <a:gd name="T17" fmla="*/ 272 h 544"/>
                <a:gd name="T18" fmla="*/ 550 w 550"/>
                <a:gd name="T19" fmla="*/ 300 h 544"/>
                <a:gd name="T20" fmla="*/ 538 w 550"/>
                <a:gd name="T21" fmla="*/ 352 h 544"/>
                <a:gd name="T22" fmla="*/ 518 w 550"/>
                <a:gd name="T23" fmla="*/ 402 h 544"/>
                <a:gd name="T24" fmla="*/ 488 w 550"/>
                <a:gd name="T25" fmla="*/ 444 h 544"/>
                <a:gd name="T26" fmla="*/ 450 w 550"/>
                <a:gd name="T27" fmla="*/ 482 h 544"/>
                <a:gd name="T28" fmla="*/ 406 w 550"/>
                <a:gd name="T29" fmla="*/ 510 h 544"/>
                <a:gd name="T30" fmla="*/ 356 w 550"/>
                <a:gd name="T31" fmla="*/ 530 h 544"/>
                <a:gd name="T32" fmla="*/ 304 w 550"/>
                <a:gd name="T33" fmla="*/ 542 h 544"/>
                <a:gd name="T34" fmla="*/ 276 w 550"/>
                <a:gd name="T35" fmla="*/ 544 h 544"/>
                <a:gd name="T36" fmla="*/ 220 w 550"/>
                <a:gd name="T37" fmla="*/ 538 h 544"/>
                <a:gd name="T38" fmla="*/ 168 w 550"/>
                <a:gd name="T39" fmla="*/ 522 h 544"/>
                <a:gd name="T40" fmla="*/ 122 w 550"/>
                <a:gd name="T41" fmla="*/ 496 h 544"/>
                <a:gd name="T42" fmla="*/ 80 w 550"/>
                <a:gd name="T43" fmla="*/ 464 h 544"/>
                <a:gd name="T44" fmla="*/ 46 w 550"/>
                <a:gd name="T45" fmla="*/ 424 h 544"/>
                <a:gd name="T46" fmla="*/ 22 w 550"/>
                <a:gd name="T47" fmla="*/ 378 h 544"/>
                <a:gd name="T48" fmla="*/ 6 w 550"/>
                <a:gd name="T49" fmla="*/ 326 h 544"/>
                <a:gd name="T50" fmla="*/ 0 w 550"/>
                <a:gd name="T51" fmla="*/ 272 h 544"/>
                <a:gd name="T52" fmla="*/ 2 w 550"/>
                <a:gd name="T53" fmla="*/ 244 h 544"/>
                <a:gd name="T54" fmla="*/ 12 w 550"/>
                <a:gd name="T55" fmla="*/ 192 h 544"/>
                <a:gd name="T56" fmla="*/ 34 w 550"/>
                <a:gd name="T57" fmla="*/ 142 h 544"/>
                <a:gd name="T58" fmla="*/ 62 w 550"/>
                <a:gd name="T59" fmla="*/ 100 h 544"/>
                <a:gd name="T60" fmla="*/ 100 w 550"/>
                <a:gd name="T61" fmla="*/ 62 h 544"/>
                <a:gd name="T62" fmla="*/ 144 w 550"/>
                <a:gd name="T63" fmla="*/ 34 h 544"/>
                <a:gd name="T64" fmla="*/ 194 w 550"/>
                <a:gd name="T65" fmla="*/ 12 h 544"/>
                <a:gd name="T66" fmla="*/ 248 w 550"/>
                <a:gd name="T67" fmla="*/ 2 h 544"/>
                <a:gd name="T68" fmla="*/ 276 w 550"/>
                <a:gd name="T69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0" h="544">
                  <a:moveTo>
                    <a:pt x="276" y="0"/>
                  </a:moveTo>
                  <a:lnTo>
                    <a:pt x="276" y="0"/>
                  </a:lnTo>
                  <a:lnTo>
                    <a:pt x="304" y="2"/>
                  </a:lnTo>
                  <a:lnTo>
                    <a:pt x="330" y="6"/>
                  </a:lnTo>
                  <a:lnTo>
                    <a:pt x="356" y="12"/>
                  </a:lnTo>
                  <a:lnTo>
                    <a:pt x="382" y="22"/>
                  </a:lnTo>
                  <a:lnTo>
                    <a:pt x="406" y="34"/>
                  </a:lnTo>
                  <a:lnTo>
                    <a:pt x="428" y="48"/>
                  </a:lnTo>
                  <a:lnTo>
                    <a:pt x="450" y="62"/>
                  </a:lnTo>
                  <a:lnTo>
                    <a:pt x="470" y="80"/>
                  </a:lnTo>
                  <a:lnTo>
                    <a:pt x="488" y="100"/>
                  </a:lnTo>
                  <a:lnTo>
                    <a:pt x="504" y="120"/>
                  </a:lnTo>
                  <a:lnTo>
                    <a:pt x="518" y="142"/>
                  </a:lnTo>
                  <a:lnTo>
                    <a:pt x="528" y="166"/>
                  </a:lnTo>
                  <a:lnTo>
                    <a:pt x="538" y="192"/>
                  </a:lnTo>
                  <a:lnTo>
                    <a:pt x="544" y="218"/>
                  </a:lnTo>
                  <a:lnTo>
                    <a:pt x="550" y="244"/>
                  </a:lnTo>
                  <a:lnTo>
                    <a:pt x="550" y="272"/>
                  </a:lnTo>
                  <a:lnTo>
                    <a:pt x="550" y="272"/>
                  </a:lnTo>
                  <a:lnTo>
                    <a:pt x="550" y="300"/>
                  </a:lnTo>
                  <a:lnTo>
                    <a:pt x="544" y="326"/>
                  </a:lnTo>
                  <a:lnTo>
                    <a:pt x="538" y="352"/>
                  </a:lnTo>
                  <a:lnTo>
                    <a:pt x="528" y="378"/>
                  </a:lnTo>
                  <a:lnTo>
                    <a:pt x="518" y="402"/>
                  </a:lnTo>
                  <a:lnTo>
                    <a:pt x="504" y="424"/>
                  </a:lnTo>
                  <a:lnTo>
                    <a:pt x="488" y="444"/>
                  </a:lnTo>
                  <a:lnTo>
                    <a:pt x="470" y="464"/>
                  </a:lnTo>
                  <a:lnTo>
                    <a:pt x="450" y="482"/>
                  </a:lnTo>
                  <a:lnTo>
                    <a:pt x="428" y="496"/>
                  </a:lnTo>
                  <a:lnTo>
                    <a:pt x="406" y="510"/>
                  </a:lnTo>
                  <a:lnTo>
                    <a:pt x="382" y="522"/>
                  </a:lnTo>
                  <a:lnTo>
                    <a:pt x="356" y="530"/>
                  </a:lnTo>
                  <a:lnTo>
                    <a:pt x="330" y="538"/>
                  </a:lnTo>
                  <a:lnTo>
                    <a:pt x="304" y="542"/>
                  </a:lnTo>
                  <a:lnTo>
                    <a:pt x="276" y="544"/>
                  </a:lnTo>
                  <a:lnTo>
                    <a:pt x="276" y="544"/>
                  </a:lnTo>
                  <a:lnTo>
                    <a:pt x="248" y="542"/>
                  </a:lnTo>
                  <a:lnTo>
                    <a:pt x="220" y="538"/>
                  </a:lnTo>
                  <a:lnTo>
                    <a:pt x="194" y="530"/>
                  </a:lnTo>
                  <a:lnTo>
                    <a:pt x="168" y="522"/>
                  </a:lnTo>
                  <a:lnTo>
                    <a:pt x="144" y="510"/>
                  </a:lnTo>
                  <a:lnTo>
                    <a:pt x="122" y="496"/>
                  </a:lnTo>
                  <a:lnTo>
                    <a:pt x="100" y="482"/>
                  </a:lnTo>
                  <a:lnTo>
                    <a:pt x="80" y="464"/>
                  </a:lnTo>
                  <a:lnTo>
                    <a:pt x="62" y="444"/>
                  </a:lnTo>
                  <a:lnTo>
                    <a:pt x="46" y="424"/>
                  </a:lnTo>
                  <a:lnTo>
                    <a:pt x="34" y="402"/>
                  </a:lnTo>
                  <a:lnTo>
                    <a:pt x="22" y="378"/>
                  </a:lnTo>
                  <a:lnTo>
                    <a:pt x="12" y="352"/>
                  </a:lnTo>
                  <a:lnTo>
                    <a:pt x="6" y="326"/>
                  </a:lnTo>
                  <a:lnTo>
                    <a:pt x="2" y="300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2" y="244"/>
                  </a:lnTo>
                  <a:lnTo>
                    <a:pt x="6" y="218"/>
                  </a:lnTo>
                  <a:lnTo>
                    <a:pt x="12" y="192"/>
                  </a:lnTo>
                  <a:lnTo>
                    <a:pt x="22" y="166"/>
                  </a:lnTo>
                  <a:lnTo>
                    <a:pt x="34" y="142"/>
                  </a:lnTo>
                  <a:lnTo>
                    <a:pt x="46" y="120"/>
                  </a:lnTo>
                  <a:lnTo>
                    <a:pt x="62" y="100"/>
                  </a:lnTo>
                  <a:lnTo>
                    <a:pt x="80" y="80"/>
                  </a:lnTo>
                  <a:lnTo>
                    <a:pt x="100" y="62"/>
                  </a:lnTo>
                  <a:lnTo>
                    <a:pt x="122" y="48"/>
                  </a:lnTo>
                  <a:lnTo>
                    <a:pt x="144" y="34"/>
                  </a:lnTo>
                  <a:lnTo>
                    <a:pt x="168" y="22"/>
                  </a:lnTo>
                  <a:lnTo>
                    <a:pt x="194" y="12"/>
                  </a:lnTo>
                  <a:lnTo>
                    <a:pt x="220" y="6"/>
                  </a:lnTo>
                  <a:lnTo>
                    <a:pt x="248" y="2"/>
                  </a:lnTo>
                  <a:lnTo>
                    <a:pt x="276" y="0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FFE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1"/>
            <p:cNvSpPr>
              <a:spLocks/>
            </p:cNvSpPr>
            <p:nvPr/>
          </p:nvSpPr>
          <p:spPr bwMode="auto">
            <a:xfrm>
              <a:off x="3586163" y="5475288"/>
              <a:ext cx="876300" cy="866775"/>
            </a:xfrm>
            <a:custGeom>
              <a:avLst/>
              <a:gdLst>
                <a:gd name="T0" fmla="*/ 276 w 552"/>
                <a:gd name="T1" fmla="*/ 0 h 546"/>
                <a:gd name="T2" fmla="*/ 332 w 552"/>
                <a:gd name="T3" fmla="*/ 6 h 546"/>
                <a:gd name="T4" fmla="*/ 384 w 552"/>
                <a:gd name="T5" fmla="*/ 22 h 546"/>
                <a:gd name="T6" fmla="*/ 430 w 552"/>
                <a:gd name="T7" fmla="*/ 48 h 546"/>
                <a:gd name="T8" fmla="*/ 472 w 552"/>
                <a:gd name="T9" fmla="*/ 80 h 546"/>
                <a:gd name="T10" fmla="*/ 506 w 552"/>
                <a:gd name="T11" fmla="*/ 122 h 546"/>
                <a:gd name="T12" fmla="*/ 532 w 552"/>
                <a:gd name="T13" fmla="*/ 168 h 546"/>
                <a:gd name="T14" fmla="*/ 548 w 552"/>
                <a:gd name="T15" fmla="*/ 218 h 546"/>
                <a:gd name="T16" fmla="*/ 552 w 552"/>
                <a:gd name="T17" fmla="*/ 274 h 546"/>
                <a:gd name="T18" fmla="*/ 552 w 552"/>
                <a:gd name="T19" fmla="*/ 300 h 546"/>
                <a:gd name="T20" fmla="*/ 540 w 552"/>
                <a:gd name="T21" fmla="*/ 354 h 546"/>
                <a:gd name="T22" fmla="*/ 520 w 552"/>
                <a:gd name="T23" fmla="*/ 402 h 546"/>
                <a:gd name="T24" fmla="*/ 490 w 552"/>
                <a:gd name="T25" fmla="*/ 446 h 546"/>
                <a:gd name="T26" fmla="*/ 452 w 552"/>
                <a:gd name="T27" fmla="*/ 484 h 546"/>
                <a:gd name="T28" fmla="*/ 408 w 552"/>
                <a:gd name="T29" fmla="*/ 512 h 546"/>
                <a:gd name="T30" fmla="*/ 358 w 552"/>
                <a:gd name="T31" fmla="*/ 534 h 546"/>
                <a:gd name="T32" fmla="*/ 304 w 552"/>
                <a:gd name="T33" fmla="*/ 544 h 546"/>
                <a:gd name="T34" fmla="*/ 276 w 552"/>
                <a:gd name="T35" fmla="*/ 546 h 546"/>
                <a:gd name="T36" fmla="*/ 220 w 552"/>
                <a:gd name="T37" fmla="*/ 540 h 546"/>
                <a:gd name="T38" fmla="*/ 168 w 552"/>
                <a:gd name="T39" fmla="*/ 524 h 546"/>
                <a:gd name="T40" fmla="*/ 122 w 552"/>
                <a:gd name="T41" fmla="*/ 500 h 546"/>
                <a:gd name="T42" fmla="*/ 80 w 552"/>
                <a:gd name="T43" fmla="*/ 466 h 546"/>
                <a:gd name="T44" fmla="*/ 46 w 552"/>
                <a:gd name="T45" fmla="*/ 426 h 546"/>
                <a:gd name="T46" fmla="*/ 22 w 552"/>
                <a:gd name="T47" fmla="*/ 380 h 546"/>
                <a:gd name="T48" fmla="*/ 6 w 552"/>
                <a:gd name="T49" fmla="*/ 328 h 546"/>
                <a:gd name="T50" fmla="*/ 0 w 552"/>
                <a:gd name="T51" fmla="*/ 274 h 546"/>
                <a:gd name="T52" fmla="*/ 0 w 552"/>
                <a:gd name="T53" fmla="*/ 246 h 546"/>
                <a:gd name="T54" fmla="*/ 12 w 552"/>
                <a:gd name="T55" fmla="*/ 192 h 546"/>
                <a:gd name="T56" fmla="*/ 32 w 552"/>
                <a:gd name="T57" fmla="*/ 144 h 546"/>
                <a:gd name="T58" fmla="*/ 62 w 552"/>
                <a:gd name="T59" fmla="*/ 100 h 546"/>
                <a:gd name="T60" fmla="*/ 100 w 552"/>
                <a:gd name="T61" fmla="*/ 64 h 546"/>
                <a:gd name="T62" fmla="*/ 144 w 552"/>
                <a:gd name="T63" fmla="*/ 34 h 546"/>
                <a:gd name="T64" fmla="*/ 194 w 552"/>
                <a:gd name="T65" fmla="*/ 12 h 546"/>
                <a:gd name="T66" fmla="*/ 248 w 552"/>
                <a:gd name="T67" fmla="*/ 2 h 546"/>
                <a:gd name="T68" fmla="*/ 276 w 552"/>
                <a:gd name="T69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2" h="546">
                  <a:moveTo>
                    <a:pt x="276" y="0"/>
                  </a:moveTo>
                  <a:lnTo>
                    <a:pt x="276" y="0"/>
                  </a:lnTo>
                  <a:lnTo>
                    <a:pt x="304" y="2"/>
                  </a:lnTo>
                  <a:lnTo>
                    <a:pt x="332" y="6"/>
                  </a:lnTo>
                  <a:lnTo>
                    <a:pt x="358" y="12"/>
                  </a:lnTo>
                  <a:lnTo>
                    <a:pt x="384" y="22"/>
                  </a:lnTo>
                  <a:lnTo>
                    <a:pt x="408" y="34"/>
                  </a:lnTo>
                  <a:lnTo>
                    <a:pt x="430" y="48"/>
                  </a:lnTo>
                  <a:lnTo>
                    <a:pt x="452" y="64"/>
                  </a:lnTo>
                  <a:lnTo>
                    <a:pt x="472" y="80"/>
                  </a:lnTo>
                  <a:lnTo>
                    <a:pt x="490" y="100"/>
                  </a:lnTo>
                  <a:lnTo>
                    <a:pt x="506" y="122"/>
                  </a:lnTo>
                  <a:lnTo>
                    <a:pt x="520" y="144"/>
                  </a:lnTo>
                  <a:lnTo>
                    <a:pt x="532" y="168"/>
                  </a:lnTo>
                  <a:lnTo>
                    <a:pt x="540" y="192"/>
                  </a:lnTo>
                  <a:lnTo>
                    <a:pt x="548" y="218"/>
                  </a:lnTo>
                  <a:lnTo>
                    <a:pt x="552" y="246"/>
                  </a:lnTo>
                  <a:lnTo>
                    <a:pt x="552" y="274"/>
                  </a:lnTo>
                  <a:lnTo>
                    <a:pt x="552" y="274"/>
                  </a:lnTo>
                  <a:lnTo>
                    <a:pt x="552" y="300"/>
                  </a:lnTo>
                  <a:lnTo>
                    <a:pt x="548" y="328"/>
                  </a:lnTo>
                  <a:lnTo>
                    <a:pt x="540" y="354"/>
                  </a:lnTo>
                  <a:lnTo>
                    <a:pt x="532" y="380"/>
                  </a:lnTo>
                  <a:lnTo>
                    <a:pt x="520" y="402"/>
                  </a:lnTo>
                  <a:lnTo>
                    <a:pt x="506" y="426"/>
                  </a:lnTo>
                  <a:lnTo>
                    <a:pt x="490" y="446"/>
                  </a:lnTo>
                  <a:lnTo>
                    <a:pt x="472" y="466"/>
                  </a:lnTo>
                  <a:lnTo>
                    <a:pt x="452" y="484"/>
                  </a:lnTo>
                  <a:lnTo>
                    <a:pt x="430" y="500"/>
                  </a:lnTo>
                  <a:lnTo>
                    <a:pt x="408" y="512"/>
                  </a:lnTo>
                  <a:lnTo>
                    <a:pt x="384" y="524"/>
                  </a:lnTo>
                  <a:lnTo>
                    <a:pt x="358" y="534"/>
                  </a:lnTo>
                  <a:lnTo>
                    <a:pt x="332" y="540"/>
                  </a:lnTo>
                  <a:lnTo>
                    <a:pt x="304" y="544"/>
                  </a:lnTo>
                  <a:lnTo>
                    <a:pt x="276" y="546"/>
                  </a:lnTo>
                  <a:lnTo>
                    <a:pt x="276" y="546"/>
                  </a:lnTo>
                  <a:lnTo>
                    <a:pt x="248" y="544"/>
                  </a:lnTo>
                  <a:lnTo>
                    <a:pt x="220" y="540"/>
                  </a:lnTo>
                  <a:lnTo>
                    <a:pt x="194" y="534"/>
                  </a:lnTo>
                  <a:lnTo>
                    <a:pt x="168" y="524"/>
                  </a:lnTo>
                  <a:lnTo>
                    <a:pt x="144" y="512"/>
                  </a:lnTo>
                  <a:lnTo>
                    <a:pt x="122" y="500"/>
                  </a:lnTo>
                  <a:lnTo>
                    <a:pt x="100" y="484"/>
                  </a:lnTo>
                  <a:lnTo>
                    <a:pt x="80" y="466"/>
                  </a:lnTo>
                  <a:lnTo>
                    <a:pt x="62" y="446"/>
                  </a:lnTo>
                  <a:lnTo>
                    <a:pt x="46" y="426"/>
                  </a:lnTo>
                  <a:lnTo>
                    <a:pt x="32" y="402"/>
                  </a:lnTo>
                  <a:lnTo>
                    <a:pt x="22" y="380"/>
                  </a:lnTo>
                  <a:lnTo>
                    <a:pt x="12" y="354"/>
                  </a:lnTo>
                  <a:lnTo>
                    <a:pt x="6" y="328"/>
                  </a:lnTo>
                  <a:lnTo>
                    <a:pt x="0" y="300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46"/>
                  </a:lnTo>
                  <a:lnTo>
                    <a:pt x="6" y="218"/>
                  </a:lnTo>
                  <a:lnTo>
                    <a:pt x="12" y="192"/>
                  </a:lnTo>
                  <a:lnTo>
                    <a:pt x="22" y="168"/>
                  </a:lnTo>
                  <a:lnTo>
                    <a:pt x="32" y="144"/>
                  </a:lnTo>
                  <a:lnTo>
                    <a:pt x="46" y="122"/>
                  </a:lnTo>
                  <a:lnTo>
                    <a:pt x="62" y="100"/>
                  </a:lnTo>
                  <a:lnTo>
                    <a:pt x="80" y="80"/>
                  </a:lnTo>
                  <a:lnTo>
                    <a:pt x="100" y="64"/>
                  </a:lnTo>
                  <a:lnTo>
                    <a:pt x="122" y="48"/>
                  </a:lnTo>
                  <a:lnTo>
                    <a:pt x="144" y="34"/>
                  </a:lnTo>
                  <a:lnTo>
                    <a:pt x="168" y="22"/>
                  </a:lnTo>
                  <a:lnTo>
                    <a:pt x="194" y="12"/>
                  </a:lnTo>
                  <a:lnTo>
                    <a:pt x="220" y="6"/>
                  </a:lnTo>
                  <a:lnTo>
                    <a:pt x="248" y="2"/>
                  </a:lnTo>
                  <a:lnTo>
                    <a:pt x="276" y="0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12"/>
            <p:cNvSpPr>
              <a:spLocks/>
            </p:cNvSpPr>
            <p:nvPr/>
          </p:nvSpPr>
          <p:spPr bwMode="auto">
            <a:xfrm>
              <a:off x="3582988" y="5472113"/>
              <a:ext cx="882650" cy="869950"/>
            </a:xfrm>
            <a:custGeom>
              <a:avLst/>
              <a:gdLst>
                <a:gd name="T0" fmla="*/ 278 w 556"/>
                <a:gd name="T1" fmla="*/ 0 h 548"/>
                <a:gd name="T2" fmla="*/ 334 w 556"/>
                <a:gd name="T3" fmla="*/ 6 h 548"/>
                <a:gd name="T4" fmla="*/ 386 w 556"/>
                <a:gd name="T5" fmla="*/ 22 h 548"/>
                <a:gd name="T6" fmla="*/ 432 w 556"/>
                <a:gd name="T7" fmla="*/ 48 h 548"/>
                <a:gd name="T8" fmla="*/ 474 w 556"/>
                <a:gd name="T9" fmla="*/ 80 h 548"/>
                <a:gd name="T10" fmla="*/ 508 w 556"/>
                <a:gd name="T11" fmla="*/ 122 h 548"/>
                <a:gd name="T12" fmla="*/ 534 w 556"/>
                <a:gd name="T13" fmla="*/ 168 h 548"/>
                <a:gd name="T14" fmla="*/ 550 w 556"/>
                <a:gd name="T15" fmla="*/ 220 h 548"/>
                <a:gd name="T16" fmla="*/ 556 w 556"/>
                <a:gd name="T17" fmla="*/ 274 h 548"/>
                <a:gd name="T18" fmla="*/ 554 w 556"/>
                <a:gd name="T19" fmla="*/ 302 h 548"/>
                <a:gd name="T20" fmla="*/ 542 w 556"/>
                <a:gd name="T21" fmla="*/ 356 h 548"/>
                <a:gd name="T22" fmla="*/ 522 w 556"/>
                <a:gd name="T23" fmla="*/ 404 h 548"/>
                <a:gd name="T24" fmla="*/ 492 w 556"/>
                <a:gd name="T25" fmla="*/ 448 h 548"/>
                <a:gd name="T26" fmla="*/ 454 w 556"/>
                <a:gd name="T27" fmla="*/ 486 h 548"/>
                <a:gd name="T28" fmla="*/ 410 w 556"/>
                <a:gd name="T29" fmla="*/ 516 h 548"/>
                <a:gd name="T30" fmla="*/ 360 w 556"/>
                <a:gd name="T31" fmla="*/ 536 h 548"/>
                <a:gd name="T32" fmla="*/ 306 w 556"/>
                <a:gd name="T33" fmla="*/ 546 h 548"/>
                <a:gd name="T34" fmla="*/ 278 w 556"/>
                <a:gd name="T35" fmla="*/ 548 h 548"/>
                <a:gd name="T36" fmla="*/ 222 w 556"/>
                <a:gd name="T37" fmla="*/ 542 h 548"/>
                <a:gd name="T38" fmla="*/ 170 w 556"/>
                <a:gd name="T39" fmla="*/ 526 h 548"/>
                <a:gd name="T40" fmla="*/ 122 w 556"/>
                <a:gd name="T41" fmla="*/ 502 h 548"/>
                <a:gd name="T42" fmla="*/ 80 w 556"/>
                <a:gd name="T43" fmla="*/ 468 h 548"/>
                <a:gd name="T44" fmla="*/ 46 w 556"/>
                <a:gd name="T45" fmla="*/ 428 h 548"/>
                <a:gd name="T46" fmla="*/ 22 w 556"/>
                <a:gd name="T47" fmla="*/ 380 h 548"/>
                <a:gd name="T48" fmla="*/ 4 w 556"/>
                <a:gd name="T49" fmla="*/ 330 h 548"/>
                <a:gd name="T50" fmla="*/ 0 w 556"/>
                <a:gd name="T51" fmla="*/ 274 h 548"/>
                <a:gd name="T52" fmla="*/ 0 w 556"/>
                <a:gd name="T53" fmla="*/ 246 h 548"/>
                <a:gd name="T54" fmla="*/ 12 w 556"/>
                <a:gd name="T55" fmla="*/ 194 h 548"/>
                <a:gd name="T56" fmla="*/ 32 w 556"/>
                <a:gd name="T57" fmla="*/ 144 h 548"/>
                <a:gd name="T58" fmla="*/ 62 w 556"/>
                <a:gd name="T59" fmla="*/ 100 h 548"/>
                <a:gd name="T60" fmla="*/ 100 w 556"/>
                <a:gd name="T61" fmla="*/ 64 h 548"/>
                <a:gd name="T62" fmla="*/ 144 w 556"/>
                <a:gd name="T63" fmla="*/ 34 h 548"/>
                <a:gd name="T64" fmla="*/ 194 w 556"/>
                <a:gd name="T65" fmla="*/ 12 h 548"/>
                <a:gd name="T66" fmla="*/ 248 w 556"/>
                <a:gd name="T67" fmla="*/ 2 h 548"/>
                <a:gd name="T68" fmla="*/ 278 w 556"/>
                <a:gd name="T69" fmla="*/ 0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48">
                  <a:moveTo>
                    <a:pt x="278" y="0"/>
                  </a:moveTo>
                  <a:lnTo>
                    <a:pt x="278" y="0"/>
                  </a:lnTo>
                  <a:lnTo>
                    <a:pt x="306" y="2"/>
                  </a:lnTo>
                  <a:lnTo>
                    <a:pt x="334" y="6"/>
                  </a:lnTo>
                  <a:lnTo>
                    <a:pt x="360" y="12"/>
                  </a:lnTo>
                  <a:lnTo>
                    <a:pt x="386" y="22"/>
                  </a:lnTo>
                  <a:lnTo>
                    <a:pt x="410" y="34"/>
                  </a:lnTo>
                  <a:lnTo>
                    <a:pt x="432" y="48"/>
                  </a:lnTo>
                  <a:lnTo>
                    <a:pt x="454" y="64"/>
                  </a:lnTo>
                  <a:lnTo>
                    <a:pt x="474" y="80"/>
                  </a:lnTo>
                  <a:lnTo>
                    <a:pt x="492" y="100"/>
                  </a:lnTo>
                  <a:lnTo>
                    <a:pt x="508" y="122"/>
                  </a:lnTo>
                  <a:lnTo>
                    <a:pt x="522" y="144"/>
                  </a:lnTo>
                  <a:lnTo>
                    <a:pt x="534" y="168"/>
                  </a:lnTo>
                  <a:lnTo>
                    <a:pt x="542" y="194"/>
                  </a:lnTo>
                  <a:lnTo>
                    <a:pt x="550" y="220"/>
                  </a:lnTo>
                  <a:lnTo>
                    <a:pt x="554" y="246"/>
                  </a:lnTo>
                  <a:lnTo>
                    <a:pt x="556" y="274"/>
                  </a:lnTo>
                  <a:lnTo>
                    <a:pt x="556" y="274"/>
                  </a:lnTo>
                  <a:lnTo>
                    <a:pt x="554" y="302"/>
                  </a:lnTo>
                  <a:lnTo>
                    <a:pt x="550" y="330"/>
                  </a:lnTo>
                  <a:lnTo>
                    <a:pt x="542" y="356"/>
                  </a:lnTo>
                  <a:lnTo>
                    <a:pt x="534" y="380"/>
                  </a:lnTo>
                  <a:lnTo>
                    <a:pt x="522" y="404"/>
                  </a:lnTo>
                  <a:lnTo>
                    <a:pt x="508" y="428"/>
                  </a:lnTo>
                  <a:lnTo>
                    <a:pt x="492" y="448"/>
                  </a:lnTo>
                  <a:lnTo>
                    <a:pt x="474" y="468"/>
                  </a:lnTo>
                  <a:lnTo>
                    <a:pt x="454" y="486"/>
                  </a:lnTo>
                  <a:lnTo>
                    <a:pt x="432" y="502"/>
                  </a:lnTo>
                  <a:lnTo>
                    <a:pt x="410" y="516"/>
                  </a:lnTo>
                  <a:lnTo>
                    <a:pt x="386" y="526"/>
                  </a:lnTo>
                  <a:lnTo>
                    <a:pt x="360" y="536"/>
                  </a:lnTo>
                  <a:lnTo>
                    <a:pt x="334" y="542"/>
                  </a:lnTo>
                  <a:lnTo>
                    <a:pt x="306" y="546"/>
                  </a:lnTo>
                  <a:lnTo>
                    <a:pt x="278" y="548"/>
                  </a:lnTo>
                  <a:lnTo>
                    <a:pt x="278" y="548"/>
                  </a:lnTo>
                  <a:lnTo>
                    <a:pt x="248" y="546"/>
                  </a:lnTo>
                  <a:lnTo>
                    <a:pt x="222" y="542"/>
                  </a:lnTo>
                  <a:lnTo>
                    <a:pt x="194" y="536"/>
                  </a:lnTo>
                  <a:lnTo>
                    <a:pt x="170" y="526"/>
                  </a:lnTo>
                  <a:lnTo>
                    <a:pt x="144" y="516"/>
                  </a:lnTo>
                  <a:lnTo>
                    <a:pt x="122" y="502"/>
                  </a:lnTo>
                  <a:lnTo>
                    <a:pt x="100" y="486"/>
                  </a:lnTo>
                  <a:lnTo>
                    <a:pt x="80" y="468"/>
                  </a:lnTo>
                  <a:lnTo>
                    <a:pt x="62" y="448"/>
                  </a:lnTo>
                  <a:lnTo>
                    <a:pt x="46" y="428"/>
                  </a:lnTo>
                  <a:lnTo>
                    <a:pt x="32" y="404"/>
                  </a:lnTo>
                  <a:lnTo>
                    <a:pt x="22" y="380"/>
                  </a:lnTo>
                  <a:lnTo>
                    <a:pt x="12" y="356"/>
                  </a:lnTo>
                  <a:lnTo>
                    <a:pt x="4" y="330"/>
                  </a:lnTo>
                  <a:lnTo>
                    <a:pt x="0" y="302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46"/>
                  </a:lnTo>
                  <a:lnTo>
                    <a:pt x="4" y="220"/>
                  </a:lnTo>
                  <a:lnTo>
                    <a:pt x="12" y="194"/>
                  </a:lnTo>
                  <a:lnTo>
                    <a:pt x="22" y="168"/>
                  </a:lnTo>
                  <a:lnTo>
                    <a:pt x="32" y="144"/>
                  </a:lnTo>
                  <a:lnTo>
                    <a:pt x="46" y="122"/>
                  </a:lnTo>
                  <a:lnTo>
                    <a:pt x="62" y="100"/>
                  </a:lnTo>
                  <a:lnTo>
                    <a:pt x="80" y="80"/>
                  </a:lnTo>
                  <a:lnTo>
                    <a:pt x="100" y="64"/>
                  </a:lnTo>
                  <a:lnTo>
                    <a:pt x="122" y="48"/>
                  </a:lnTo>
                  <a:lnTo>
                    <a:pt x="144" y="34"/>
                  </a:lnTo>
                  <a:lnTo>
                    <a:pt x="170" y="22"/>
                  </a:lnTo>
                  <a:lnTo>
                    <a:pt x="194" y="12"/>
                  </a:lnTo>
                  <a:lnTo>
                    <a:pt x="222" y="6"/>
                  </a:lnTo>
                  <a:lnTo>
                    <a:pt x="248" y="2"/>
                  </a:lnTo>
                  <a:lnTo>
                    <a:pt x="278" y="0"/>
                  </a:lnTo>
                  <a:lnTo>
                    <a:pt x="278" y="0"/>
                  </a:lnTo>
                  <a:close/>
                </a:path>
              </a:pathLst>
            </a:custGeom>
            <a:solidFill>
              <a:srgbClr val="FFE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3"/>
            <p:cNvSpPr>
              <a:spLocks/>
            </p:cNvSpPr>
            <p:nvPr/>
          </p:nvSpPr>
          <p:spPr bwMode="auto">
            <a:xfrm>
              <a:off x="3576638" y="5468938"/>
              <a:ext cx="889000" cy="873125"/>
            </a:xfrm>
            <a:custGeom>
              <a:avLst/>
              <a:gdLst>
                <a:gd name="T0" fmla="*/ 280 w 560"/>
                <a:gd name="T1" fmla="*/ 0 h 550"/>
                <a:gd name="T2" fmla="*/ 336 w 560"/>
                <a:gd name="T3" fmla="*/ 6 h 550"/>
                <a:gd name="T4" fmla="*/ 388 w 560"/>
                <a:gd name="T5" fmla="*/ 22 h 550"/>
                <a:gd name="T6" fmla="*/ 436 w 560"/>
                <a:gd name="T7" fmla="*/ 48 h 550"/>
                <a:gd name="T8" fmla="*/ 478 w 560"/>
                <a:gd name="T9" fmla="*/ 82 h 550"/>
                <a:gd name="T10" fmla="*/ 512 w 560"/>
                <a:gd name="T11" fmla="*/ 122 h 550"/>
                <a:gd name="T12" fmla="*/ 538 w 560"/>
                <a:gd name="T13" fmla="*/ 168 h 550"/>
                <a:gd name="T14" fmla="*/ 554 w 560"/>
                <a:gd name="T15" fmla="*/ 220 h 550"/>
                <a:gd name="T16" fmla="*/ 560 w 560"/>
                <a:gd name="T17" fmla="*/ 276 h 550"/>
                <a:gd name="T18" fmla="*/ 558 w 560"/>
                <a:gd name="T19" fmla="*/ 304 h 550"/>
                <a:gd name="T20" fmla="*/ 546 w 560"/>
                <a:gd name="T21" fmla="*/ 358 h 550"/>
                <a:gd name="T22" fmla="*/ 526 w 560"/>
                <a:gd name="T23" fmla="*/ 406 h 550"/>
                <a:gd name="T24" fmla="*/ 496 w 560"/>
                <a:gd name="T25" fmla="*/ 450 h 550"/>
                <a:gd name="T26" fmla="*/ 458 w 560"/>
                <a:gd name="T27" fmla="*/ 488 h 550"/>
                <a:gd name="T28" fmla="*/ 414 w 560"/>
                <a:gd name="T29" fmla="*/ 518 h 550"/>
                <a:gd name="T30" fmla="*/ 364 w 560"/>
                <a:gd name="T31" fmla="*/ 538 h 550"/>
                <a:gd name="T32" fmla="*/ 308 w 560"/>
                <a:gd name="T33" fmla="*/ 550 h 550"/>
                <a:gd name="T34" fmla="*/ 280 w 560"/>
                <a:gd name="T35" fmla="*/ 550 h 550"/>
                <a:gd name="T36" fmla="*/ 224 w 560"/>
                <a:gd name="T37" fmla="*/ 546 h 550"/>
                <a:gd name="T38" fmla="*/ 172 w 560"/>
                <a:gd name="T39" fmla="*/ 530 h 550"/>
                <a:gd name="T40" fmla="*/ 124 w 560"/>
                <a:gd name="T41" fmla="*/ 504 h 550"/>
                <a:gd name="T42" fmla="*/ 82 w 560"/>
                <a:gd name="T43" fmla="*/ 470 h 550"/>
                <a:gd name="T44" fmla="*/ 48 w 560"/>
                <a:gd name="T45" fmla="*/ 430 h 550"/>
                <a:gd name="T46" fmla="*/ 22 w 560"/>
                <a:gd name="T47" fmla="*/ 382 h 550"/>
                <a:gd name="T48" fmla="*/ 6 w 560"/>
                <a:gd name="T49" fmla="*/ 332 h 550"/>
                <a:gd name="T50" fmla="*/ 0 w 560"/>
                <a:gd name="T51" fmla="*/ 276 h 550"/>
                <a:gd name="T52" fmla="*/ 2 w 560"/>
                <a:gd name="T53" fmla="*/ 248 h 550"/>
                <a:gd name="T54" fmla="*/ 14 w 560"/>
                <a:gd name="T55" fmla="*/ 194 h 550"/>
                <a:gd name="T56" fmla="*/ 34 w 560"/>
                <a:gd name="T57" fmla="*/ 144 h 550"/>
                <a:gd name="T58" fmla="*/ 64 w 560"/>
                <a:gd name="T59" fmla="*/ 100 h 550"/>
                <a:gd name="T60" fmla="*/ 102 w 560"/>
                <a:gd name="T61" fmla="*/ 64 h 550"/>
                <a:gd name="T62" fmla="*/ 148 w 560"/>
                <a:gd name="T63" fmla="*/ 34 h 550"/>
                <a:gd name="T64" fmla="*/ 198 w 560"/>
                <a:gd name="T65" fmla="*/ 12 h 550"/>
                <a:gd name="T66" fmla="*/ 252 w 560"/>
                <a:gd name="T67" fmla="*/ 2 h 550"/>
                <a:gd name="T68" fmla="*/ 280 w 560"/>
                <a:gd name="T69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0" h="550">
                  <a:moveTo>
                    <a:pt x="280" y="0"/>
                  </a:moveTo>
                  <a:lnTo>
                    <a:pt x="280" y="0"/>
                  </a:lnTo>
                  <a:lnTo>
                    <a:pt x="308" y="2"/>
                  </a:lnTo>
                  <a:lnTo>
                    <a:pt x="336" y="6"/>
                  </a:lnTo>
                  <a:lnTo>
                    <a:pt x="364" y="12"/>
                  </a:lnTo>
                  <a:lnTo>
                    <a:pt x="388" y="22"/>
                  </a:lnTo>
                  <a:lnTo>
                    <a:pt x="414" y="34"/>
                  </a:lnTo>
                  <a:lnTo>
                    <a:pt x="436" y="48"/>
                  </a:lnTo>
                  <a:lnTo>
                    <a:pt x="458" y="64"/>
                  </a:lnTo>
                  <a:lnTo>
                    <a:pt x="478" y="82"/>
                  </a:lnTo>
                  <a:lnTo>
                    <a:pt x="496" y="100"/>
                  </a:lnTo>
                  <a:lnTo>
                    <a:pt x="512" y="122"/>
                  </a:lnTo>
                  <a:lnTo>
                    <a:pt x="526" y="144"/>
                  </a:lnTo>
                  <a:lnTo>
                    <a:pt x="538" y="168"/>
                  </a:lnTo>
                  <a:lnTo>
                    <a:pt x="546" y="194"/>
                  </a:lnTo>
                  <a:lnTo>
                    <a:pt x="554" y="220"/>
                  </a:lnTo>
                  <a:lnTo>
                    <a:pt x="558" y="248"/>
                  </a:lnTo>
                  <a:lnTo>
                    <a:pt x="560" y="276"/>
                  </a:lnTo>
                  <a:lnTo>
                    <a:pt x="560" y="276"/>
                  </a:lnTo>
                  <a:lnTo>
                    <a:pt x="558" y="304"/>
                  </a:lnTo>
                  <a:lnTo>
                    <a:pt x="554" y="332"/>
                  </a:lnTo>
                  <a:lnTo>
                    <a:pt x="546" y="358"/>
                  </a:lnTo>
                  <a:lnTo>
                    <a:pt x="538" y="382"/>
                  </a:lnTo>
                  <a:lnTo>
                    <a:pt x="526" y="406"/>
                  </a:lnTo>
                  <a:lnTo>
                    <a:pt x="512" y="430"/>
                  </a:lnTo>
                  <a:lnTo>
                    <a:pt x="496" y="450"/>
                  </a:lnTo>
                  <a:lnTo>
                    <a:pt x="478" y="470"/>
                  </a:lnTo>
                  <a:lnTo>
                    <a:pt x="458" y="488"/>
                  </a:lnTo>
                  <a:lnTo>
                    <a:pt x="436" y="504"/>
                  </a:lnTo>
                  <a:lnTo>
                    <a:pt x="414" y="518"/>
                  </a:lnTo>
                  <a:lnTo>
                    <a:pt x="388" y="530"/>
                  </a:lnTo>
                  <a:lnTo>
                    <a:pt x="364" y="538"/>
                  </a:lnTo>
                  <a:lnTo>
                    <a:pt x="336" y="546"/>
                  </a:lnTo>
                  <a:lnTo>
                    <a:pt x="308" y="550"/>
                  </a:lnTo>
                  <a:lnTo>
                    <a:pt x="280" y="550"/>
                  </a:lnTo>
                  <a:lnTo>
                    <a:pt x="280" y="550"/>
                  </a:lnTo>
                  <a:lnTo>
                    <a:pt x="252" y="550"/>
                  </a:lnTo>
                  <a:lnTo>
                    <a:pt x="224" y="546"/>
                  </a:lnTo>
                  <a:lnTo>
                    <a:pt x="198" y="538"/>
                  </a:lnTo>
                  <a:lnTo>
                    <a:pt x="172" y="530"/>
                  </a:lnTo>
                  <a:lnTo>
                    <a:pt x="148" y="518"/>
                  </a:lnTo>
                  <a:lnTo>
                    <a:pt x="124" y="504"/>
                  </a:lnTo>
                  <a:lnTo>
                    <a:pt x="102" y="488"/>
                  </a:lnTo>
                  <a:lnTo>
                    <a:pt x="82" y="470"/>
                  </a:lnTo>
                  <a:lnTo>
                    <a:pt x="64" y="450"/>
                  </a:lnTo>
                  <a:lnTo>
                    <a:pt x="48" y="430"/>
                  </a:lnTo>
                  <a:lnTo>
                    <a:pt x="34" y="406"/>
                  </a:lnTo>
                  <a:lnTo>
                    <a:pt x="22" y="382"/>
                  </a:lnTo>
                  <a:lnTo>
                    <a:pt x="14" y="358"/>
                  </a:lnTo>
                  <a:lnTo>
                    <a:pt x="6" y="332"/>
                  </a:lnTo>
                  <a:lnTo>
                    <a:pt x="2" y="304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2" y="248"/>
                  </a:lnTo>
                  <a:lnTo>
                    <a:pt x="6" y="220"/>
                  </a:lnTo>
                  <a:lnTo>
                    <a:pt x="14" y="194"/>
                  </a:lnTo>
                  <a:lnTo>
                    <a:pt x="22" y="168"/>
                  </a:lnTo>
                  <a:lnTo>
                    <a:pt x="34" y="144"/>
                  </a:lnTo>
                  <a:lnTo>
                    <a:pt x="48" y="122"/>
                  </a:lnTo>
                  <a:lnTo>
                    <a:pt x="64" y="100"/>
                  </a:lnTo>
                  <a:lnTo>
                    <a:pt x="82" y="82"/>
                  </a:lnTo>
                  <a:lnTo>
                    <a:pt x="102" y="64"/>
                  </a:lnTo>
                  <a:lnTo>
                    <a:pt x="124" y="48"/>
                  </a:lnTo>
                  <a:lnTo>
                    <a:pt x="148" y="34"/>
                  </a:lnTo>
                  <a:lnTo>
                    <a:pt x="172" y="22"/>
                  </a:lnTo>
                  <a:lnTo>
                    <a:pt x="198" y="12"/>
                  </a:lnTo>
                  <a:lnTo>
                    <a:pt x="224" y="6"/>
                  </a:lnTo>
                  <a:lnTo>
                    <a:pt x="252" y="2"/>
                  </a:lnTo>
                  <a:lnTo>
                    <a:pt x="280" y="0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D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4"/>
            <p:cNvSpPr>
              <a:spLocks/>
            </p:cNvSpPr>
            <p:nvPr/>
          </p:nvSpPr>
          <p:spPr bwMode="auto">
            <a:xfrm>
              <a:off x="3573463" y="5465763"/>
              <a:ext cx="892175" cy="879475"/>
            </a:xfrm>
            <a:custGeom>
              <a:avLst/>
              <a:gdLst>
                <a:gd name="T0" fmla="*/ 282 w 562"/>
                <a:gd name="T1" fmla="*/ 0 h 554"/>
                <a:gd name="T2" fmla="*/ 338 w 562"/>
                <a:gd name="T3" fmla="*/ 6 h 554"/>
                <a:gd name="T4" fmla="*/ 390 w 562"/>
                <a:gd name="T5" fmla="*/ 22 h 554"/>
                <a:gd name="T6" fmla="*/ 438 w 562"/>
                <a:gd name="T7" fmla="*/ 48 h 554"/>
                <a:gd name="T8" fmla="*/ 480 w 562"/>
                <a:gd name="T9" fmla="*/ 82 h 554"/>
                <a:gd name="T10" fmla="*/ 514 w 562"/>
                <a:gd name="T11" fmla="*/ 122 h 554"/>
                <a:gd name="T12" fmla="*/ 540 w 562"/>
                <a:gd name="T13" fmla="*/ 170 h 554"/>
                <a:gd name="T14" fmla="*/ 556 w 562"/>
                <a:gd name="T15" fmla="*/ 222 h 554"/>
                <a:gd name="T16" fmla="*/ 562 w 562"/>
                <a:gd name="T17" fmla="*/ 276 h 554"/>
                <a:gd name="T18" fmla="*/ 560 w 562"/>
                <a:gd name="T19" fmla="*/ 306 h 554"/>
                <a:gd name="T20" fmla="*/ 550 w 562"/>
                <a:gd name="T21" fmla="*/ 358 h 554"/>
                <a:gd name="T22" fmla="*/ 528 w 562"/>
                <a:gd name="T23" fmla="*/ 408 h 554"/>
                <a:gd name="T24" fmla="*/ 498 w 562"/>
                <a:gd name="T25" fmla="*/ 452 h 554"/>
                <a:gd name="T26" fmla="*/ 460 w 562"/>
                <a:gd name="T27" fmla="*/ 490 h 554"/>
                <a:gd name="T28" fmla="*/ 414 w 562"/>
                <a:gd name="T29" fmla="*/ 520 h 554"/>
                <a:gd name="T30" fmla="*/ 364 w 562"/>
                <a:gd name="T31" fmla="*/ 540 h 554"/>
                <a:gd name="T32" fmla="*/ 310 w 562"/>
                <a:gd name="T33" fmla="*/ 552 h 554"/>
                <a:gd name="T34" fmla="*/ 282 w 562"/>
                <a:gd name="T35" fmla="*/ 554 h 554"/>
                <a:gd name="T36" fmla="*/ 224 w 562"/>
                <a:gd name="T37" fmla="*/ 548 h 554"/>
                <a:gd name="T38" fmla="*/ 172 w 562"/>
                <a:gd name="T39" fmla="*/ 532 h 554"/>
                <a:gd name="T40" fmla="*/ 124 w 562"/>
                <a:gd name="T41" fmla="*/ 506 h 554"/>
                <a:gd name="T42" fmla="*/ 82 w 562"/>
                <a:gd name="T43" fmla="*/ 472 h 554"/>
                <a:gd name="T44" fmla="*/ 48 w 562"/>
                <a:gd name="T45" fmla="*/ 432 h 554"/>
                <a:gd name="T46" fmla="*/ 22 w 562"/>
                <a:gd name="T47" fmla="*/ 384 h 554"/>
                <a:gd name="T48" fmla="*/ 6 w 562"/>
                <a:gd name="T49" fmla="*/ 332 h 554"/>
                <a:gd name="T50" fmla="*/ 0 w 562"/>
                <a:gd name="T51" fmla="*/ 276 h 554"/>
                <a:gd name="T52" fmla="*/ 2 w 562"/>
                <a:gd name="T53" fmla="*/ 248 h 554"/>
                <a:gd name="T54" fmla="*/ 14 w 562"/>
                <a:gd name="T55" fmla="*/ 194 h 554"/>
                <a:gd name="T56" fmla="*/ 34 w 562"/>
                <a:gd name="T57" fmla="*/ 146 h 554"/>
                <a:gd name="T58" fmla="*/ 64 w 562"/>
                <a:gd name="T59" fmla="*/ 102 h 554"/>
                <a:gd name="T60" fmla="*/ 102 w 562"/>
                <a:gd name="T61" fmla="*/ 64 h 554"/>
                <a:gd name="T62" fmla="*/ 148 w 562"/>
                <a:gd name="T63" fmla="*/ 34 h 554"/>
                <a:gd name="T64" fmla="*/ 198 w 562"/>
                <a:gd name="T65" fmla="*/ 12 h 554"/>
                <a:gd name="T66" fmla="*/ 252 w 562"/>
                <a:gd name="T67" fmla="*/ 2 h 554"/>
                <a:gd name="T68" fmla="*/ 282 w 562"/>
                <a:gd name="T69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2" h="554">
                  <a:moveTo>
                    <a:pt x="282" y="0"/>
                  </a:moveTo>
                  <a:lnTo>
                    <a:pt x="282" y="0"/>
                  </a:lnTo>
                  <a:lnTo>
                    <a:pt x="310" y="2"/>
                  </a:lnTo>
                  <a:lnTo>
                    <a:pt x="338" y="6"/>
                  </a:lnTo>
                  <a:lnTo>
                    <a:pt x="364" y="12"/>
                  </a:lnTo>
                  <a:lnTo>
                    <a:pt x="390" y="22"/>
                  </a:lnTo>
                  <a:lnTo>
                    <a:pt x="414" y="34"/>
                  </a:lnTo>
                  <a:lnTo>
                    <a:pt x="438" y="48"/>
                  </a:lnTo>
                  <a:lnTo>
                    <a:pt x="460" y="64"/>
                  </a:lnTo>
                  <a:lnTo>
                    <a:pt x="480" y="82"/>
                  </a:lnTo>
                  <a:lnTo>
                    <a:pt x="498" y="102"/>
                  </a:lnTo>
                  <a:lnTo>
                    <a:pt x="514" y="122"/>
                  </a:lnTo>
                  <a:lnTo>
                    <a:pt x="528" y="146"/>
                  </a:lnTo>
                  <a:lnTo>
                    <a:pt x="540" y="170"/>
                  </a:lnTo>
                  <a:lnTo>
                    <a:pt x="550" y="194"/>
                  </a:lnTo>
                  <a:lnTo>
                    <a:pt x="556" y="222"/>
                  </a:lnTo>
                  <a:lnTo>
                    <a:pt x="560" y="248"/>
                  </a:lnTo>
                  <a:lnTo>
                    <a:pt x="562" y="276"/>
                  </a:lnTo>
                  <a:lnTo>
                    <a:pt x="562" y="276"/>
                  </a:lnTo>
                  <a:lnTo>
                    <a:pt x="560" y="306"/>
                  </a:lnTo>
                  <a:lnTo>
                    <a:pt x="556" y="332"/>
                  </a:lnTo>
                  <a:lnTo>
                    <a:pt x="550" y="358"/>
                  </a:lnTo>
                  <a:lnTo>
                    <a:pt x="540" y="384"/>
                  </a:lnTo>
                  <a:lnTo>
                    <a:pt x="528" y="408"/>
                  </a:lnTo>
                  <a:lnTo>
                    <a:pt x="514" y="432"/>
                  </a:lnTo>
                  <a:lnTo>
                    <a:pt x="498" y="452"/>
                  </a:lnTo>
                  <a:lnTo>
                    <a:pt x="480" y="472"/>
                  </a:lnTo>
                  <a:lnTo>
                    <a:pt x="460" y="490"/>
                  </a:lnTo>
                  <a:lnTo>
                    <a:pt x="438" y="506"/>
                  </a:lnTo>
                  <a:lnTo>
                    <a:pt x="414" y="520"/>
                  </a:lnTo>
                  <a:lnTo>
                    <a:pt x="390" y="532"/>
                  </a:lnTo>
                  <a:lnTo>
                    <a:pt x="364" y="540"/>
                  </a:lnTo>
                  <a:lnTo>
                    <a:pt x="338" y="548"/>
                  </a:lnTo>
                  <a:lnTo>
                    <a:pt x="310" y="552"/>
                  </a:lnTo>
                  <a:lnTo>
                    <a:pt x="282" y="554"/>
                  </a:lnTo>
                  <a:lnTo>
                    <a:pt x="282" y="554"/>
                  </a:lnTo>
                  <a:lnTo>
                    <a:pt x="252" y="552"/>
                  </a:lnTo>
                  <a:lnTo>
                    <a:pt x="224" y="548"/>
                  </a:lnTo>
                  <a:lnTo>
                    <a:pt x="198" y="540"/>
                  </a:lnTo>
                  <a:lnTo>
                    <a:pt x="172" y="532"/>
                  </a:lnTo>
                  <a:lnTo>
                    <a:pt x="148" y="520"/>
                  </a:lnTo>
                  <a:lnTo>
                    <a:pt x="124" y="506"/>
                  </a:lnTo>
                  <a:lnTo>
                    <a:pt x="102" y="490"/>
                  </a:lnTo>
                  <a:lnTo>
                    <a:pt x="82" y="472"/>
                  </a:lnTo>
                  <a:lnTo>
                    <a:pt x="64" y="452"/>
                  </a:lnTo>
                  <a:lnTo>
                    <a:pt x="48" y="432"/>
                  </a:lnTo>
                  <a:lnTo>
                    <a:pt x="34" y="408"/>
                  </a:lnTo>
                  <a:lnTo>
                    <a:pt x="22" y="384"/>
                  </a:lnTo>
                  <a:lnTo>
                    <a:pt x="14" y="358"/>
                  </a:lnTo>
                  <a:lnTo>
                    <a:pt x="6" y="332"/>
                  </a:lnTo>
                  <a:lnTo>
                    <a:pt x="2" y="306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2" y="248"/>
                  </a:lnTo>
                  <a:lnTo>
                    <a:pt x="6" y="222"/>
                  </a:lnTo>
                  <a:lnTo>
                    <a:pt x="14" y="194"/>
                  </a:lnTo>
                  <a:lnTo>
                    <a:pt x="22" y="170"/>
                  </a:lnTo>
                  <a:lnTo>
                    <a:pt x="34" y="146"/>
                  </a:lnTo>
                  <a:lnTo>
                    <a:pt x="48" y="122"/>
                  </a:lnTo>
                  <a:lnTo>
                    <a:pt x="64" y="102"/>
                  </a:lnTo>
                  <a:lnTo>
                    <a:pt x="82" y="82"/>
                  </a:lnTo>
                  <a:lnTo>
                    <a:pt x="102" y="64"/>
                  </a:lnTo>
                  <a:lnTo>
                    <a:pt x="124" y="48"/>
                  </a:lnTo>
                  <a:lnTo>
                    <a:pt x="148" y="34"/>
                  </a:lnTo>
                  <a:lnTo>
                    <a:pt x="172" y="22"/>
                  </a:lnTo>
                  <a:lnTo>
                    <a:pt x="198" y="12"/>
                  </a:lnTo>
                  <a:lnTo>
                    <a:pt x="224" y="6"/>
                  </a:lnTo>
                  <a:lnTo>
                    <a:pt x="252" y="2"/>
                  </a:lnTo>
                  <a:lnTo>
                    <a:pt x="282" y="0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FFD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5"/>
            <p:cNvSpPr>
              <a:spLocks/>
            </p:cNvSpPr>
            <p:nvPr/>
          </p:nvSpPr>
          <p:spPr bwMode="auto">
            <a:xfrm>
              <a:off x="3570288" y="5462588"/>
              <a:ext cx="895350" cy="882650"/>
            </a:xfrm>
            <a:custGeom>
              <a:avLst/>
              <a:gdLst>
                <a:gd name="T0" fmla="*/ 282 w 564"/>
                <a:gd name="T1" fmla="*/ 0 h 556"/>
                <a:gd name="T2" fmla="*/ 340 w 564"/>
                <a:gd name="T3" fmla="*/ 6 h 556"/>
                <a:gd name="T4" fmla="*/ 392 w 564"/>
                <a:gd name="T5" fmla="*/ 22 h 556"/>
                <a:gd name="T6" fmla="*/ 440 w 564"/>
                <a:gd name="T7" fmla="*/ 48 h 556"/>
                <a:gd name="T8" fmla="*/ 482 w 564"/>
                <a:gd name="T9" fmla="*/ 82 h 556"/>
                <a:gd name="T10" fmla="*/ 516 w 564"/>
                <a:gd name="T11" fmla="*/ 124 h 556"/>
                <a:gd name="T12" fmla="*/ 542 w 564"/>
                <a:gd name="T13" fmla="*/ 170 h 556"/>
                <a:gd name="T14" fmla="*/ 558 w 564"/>
                <a:gd name="T15" fmla="*/ 222 h 556"/>
                <a:gd name="T16" fmla="*/ 564 w 564"/>
                <a:gd name="T17" fmla="*/ 278 h 556"/>
                <a:gd name="T18" fmla="*/ 562 w 564"/>
                <a:gd name="T19" fmla="*/ 306 h 556"/>
                <a:gd name="T20" fmla="*/ 552 w 564"/>
                <a:gd name="T21" fmla="*/ 360 h 556"/>
                <a:gd name="T22" fmla="*/ 530 w 564"/>
                <a:gd name="T23" fmla="*/ 410 h 556"/>
                <a:gd name="T24" fmla="*/ 500 w 564"/>
                <a:gd name="T25" fmla="*/ 454 h 556"/>
                <a:gd name="T26" fmla="*/ 462 w 564"/>
                <a:gd name="T27" fmla="*/ 492 h 556"/>
                <a:gd name="T28" fmla="*/ 416 w 564"/>
                <a:gd name="T29" fmla="*/ 522 h 556"/>
                <a:gd name="T30" fmla="*/ 366 w 564"/>
                <a:gd name="T31" fmla="*/ 544 h 556"/>
                <a:gd name="T32" fmla="*/ 312 w 564"/>
                <a:gd name="T33" fmla="*/ 554 h 556"/>
                <a:gd name="T34" fmla="*/ 282 w 564"/>
                <a:gd name="T35" fmla="*/ 556 h 556"/>
                <a:gd name="T36" fmla="*/ 226 w 564"/>
                <a:gd name="T37" fmla="*/ 550 h 556"/>
                <a:gd name="T38" fmla="*/ 172 w 564"/>
                <a:gd name="T39" fmla="*/ 534 h 556"/>
                <a:gd name="T40" fmla="*/ 124 w 564"/>
                <a:gd name="T41" fmla="*/ 508 h 556"/>
                <a:gd name="T42" fmla="*/ 84 w 564"/>
                <a:gd name="T43" fmla="*/ 474 h 556"/>
                <a:gd name="T44" fmla="*/ 48 w 564"/>
                <a:gd name="T45" fmla="*/ 434 h 556"/>
                <a:gd name="T46" fmla="*/ 22 w 564"/>
                <a:gd name="T47" fmla="*/ 386 h 556"/>
                <a:gd name="T48" fmla="*/ 6 w 564"/>
                <a:gd name="T49" fmla="*/ 334 h 556"/>
                <a:gd name="T50" fmla="*/ 0 w 564"/>
                <a:gd name="T51" fmla="*/ 278 h 556"/>
                <a:gd name="T52" fmla="*/ 2 w 564"/>
                <a:gd name="T53" fmla="*/ 250 h 556"/>
                <a:gd name="T54" fmla="*/ 14 w 564"/>
                <a:gd name="T55" fmla="*/ 196 h 556"/>
                <a:gd name="T56" fmla="*/ 34 w 564"/>
                <a:gd name="T57" fmla="*/ 146 h 556"/>
                <a:gd name="T58" fmla="*/ 64 w 564"/>
                <a:gd name="T59" fmla="*/ 102 h 556"/>
                <a:gd name="T60" fmla="*/ 104 w 564"/>
                <a:gd name="T61" fmla="*/ 64 h 556"/>
                <a:gd name="T62" fmla="*/ 148 w 564"/>
                <a:gd name="T63" fmla="*/ 34 h 556"/>
                <a:gd name="T64" fmla="*/ 198 w 564"/>
                <a:gd name="T65" fmla="*/ 12 h 556"/>
                <a:gd name="T66" fmla="*/ 254 w 564"/>
                <a:gd name="T67" fmla="*/ 2 h 556"/>
                <a:gd name="T68" fmla="*/ 282 w 564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4" h="556">
                  <a:moveTo>
                    <a:pt x="282" y="0"/>
                  </a:moveTo>
                  <a:lnTo>
                    <a:pt x="282" y="0"/>
                  </a:lnTo>
                  <a:lnTo>
                    <a:pt x="312" y="2"/>
                  </a:lnTo>
                  <a:lnTo>
                    <a:pt x="340" y="6"/>
                  </a:lnTo>
                  <a:lnTo>
                    <a:pt x="366" y="12"/>
                  </a:lnTo>
                  <a:lnTo>
                    <a:pt x="392" y="22"/>
                  </a:lnTo>
                  <a:lnTo>
                    <a:pt x="416" y="34"/>
                  </a:lnTo>
                  <a:lnTo>
                    <a:pt x="440" y="48"/>
                  </a:lnTo>
                  <a:lnTo>
                    <a:pt x="462" y="64"/>
                  </a:lnTo>
                  <a:lnTo>
                    <a:pt x="482" y="82"/>
                  </a:lnTo>
                  <a:lnTo>
                    <a:pt x="500" y="102"/>
                  </a:lnTo>
                  <a:lnTo>
                    <a:pt x="516" y="124"/>
                  </a:lnTo>
                  <a:lnTo>
                    <a:pt x="530" y="146"/>
                  </a:lnTo>
                  <a:lnTo>
                    <a:pt x="542" y="170"/>
                  </a:lnTo>
                  <a:lnTo>
                    <a:pt x="552" y="196"/>
                  </a:lnTo>
                  <a:lnTo>
                    <a:pt x="558" y="222"/>
                  </a:lnTo>
                  <a:lnTo>
                    <a:pt x="562" y="250"/>
                  </a:lnTo>
                  <a:lnTo>
                    <a:pt x="564" y="278"/>
                  </a:lnTo>
                  <a:lnTo>
                    <a:pt x="564" y="278"/>
                  </a:lnTo>
                  <a:lnTo>
                    <a:pt x="562" y="306"/>
                  </a:lnTo>
                  <a:lnTo>
                    <a:pt x="558" y="334"/>
                  </a:lnTo>
                  <a:lnTo>
                    <a:pt x="552" y="360"/>
                  </a:lnTo>
                  <a:lnTo>
                    <a:pt x="542" y="386"/>
                  </a:lnTo>
                  <a:lnTo>
                    <a:pt x="530" y="410"/>
                  </a:lnTo>
                  <a:lnTo>
                    <a:pt x="516" y="434"/>
                  </a:lnTo>
                  <a:lnTo>
                    <a:pt x="500" y="454"/>
                  </a:lnTo>
                  <a:lnTo>
                    <a:pt x="482" y="474"/>
                  </a:lnTo>
                  <a:lnTo>
                    <a:pt x="462" y="492"/>
                  </a:lnTo>
                  <a:lnTo>
                    <a:pt x="440" y="508"/>
                  </a:lnTo>
                  <a:lnTo>
                    <a:pt x="416" y="522"/>
                  </a:lnTo>
                  <a:lnTo>
                    <a:pt x="392" y="534"/>
                  </a:lnTo>
                  <a:lnTo>
                    <a:pt x="366" y="544"/>
                  </a:lnTo>
                  <a:lnTo>
                    <a:pt x="340" y="550"/>
                  </a:lnTo>
                  <a:lnTo>
                    <a:pt x="312" y="554"/>
                  </a:lnTo>
                  <a:lnTo>
                    <a:pt x="282" y="556"/>
                  </a:lnTo>
                  <a:lnTo>
                    <a:pt x="282" y="556"/>
                  </a:lnTo>
                  <a:lnTo>
                    <a:pt x="254" y="554"/>
                  </a:lnTo>
                  <a:lnTo>
                    <a:pt x="226" y="550"/>
                  </a:lnTo>
                  <a:lnTo>
                    <a:pt x="198" y="544"/>
                  </a:lnTo>
                  <a:lnTo>
                    <a:pt x="172" y="534"/>
                  </a:lnTo>
                  <a:lnTo>
                    <a:pt x="148" y="522"/>
                  </a:lnTo>
                  <a:lnTo>
                    <a:pt x="124" y="508"/>
                  </a:lnTo>
                  <a:lnTo>
                    <a:pt x="104" y="492"/>
                  </a:lnTo>
                  <a:lnTo>
                    <a:pt x="84" y="474"/>
                  </a:lnTo>
                  <a:lnTo>
                    <a:pt x="64" y="454"/>
                  </a:lnTo>
                  <a:lnTo>
                    <a:pt x="48" y="434"/>
                  </a:lnTo>
                  <a:lnTo>
                    <a:pt x="34" y="410"/>
                  </a:lnTo>
                  <a:lnTo>
                    <a:pt x="22" y="386"/>
                  </a:lnTo>
                  <a:lnTo>
                    <a:pt x="14" y="360"/>
                  </a:lnTo>
                  <a:lnTo>
                    <a:pt x="6" y="334"/>
                  </a:lnTo>
                  <a:lnTo>
                    <a:pt x="2" y="306"/>
                  </a:lnTo>
                  <a:lnTo>
                    <a:pt x="0" y="278"/>
                  </a:lnTo>
                  <a:lnTo>
                    <a:pt x="0" y="278"/>
                  </a:lnTo>
                  <a:lnTo>
                    <a:pt x="2" y="250"/>
                  </a:lnTo>
                  <a:lnTo>
                    <a:pt x="6" y="222"/>
                  </a:lnTo>
                  <a:lnTo>
                    <a:pt x="14" y="196"/>
                  </a:lnTo>
                  <a:lnTo>
                    <a:pt x="22" y="170"/>
                  </a:lnTo>
                  <a:lnTo>
                    <a:pt x="34" y="146"/>
                  </a:lnTo>
                  <a:lnTo>
                    <a:pt x="48" y="124"/>
                  </a:lnTo>
                  <a:lnTo>
                    <a:pt x="64" y="102"/>
                  </a:lnTo>
                  <a:lnTo>
                    <a:pt x="84" y="82"/>
                  </a:lnTo>
                  <a:lnTo>
                    <a:pt x="104" y="64"/>
                  </a:lnTo>
                  <a:lnTo>
                    <a:pt x="124" y="48"/>
                  </a:lnTo>
                  <a:lnTo>
                    <a:pt x="148" y="34"/>
                  </a:lnTo>
                  <a:lnTo>
                    <a:pt x="172" y="22"/>
                  </a:lnTo>
                  <a:lnTo>
                    <a:pt x="198" y="12"/>
                  </a:lnTo>
                  <a:lnTo>
                    <a:pt x="226" y="6"/>
                  </a:lnTo>
                  <a:lnTo>
                    <a:pt x="254" y="2"/>
                  </a:lnTo>
                  <a:lnTo>
                    <a:pt x="282" y="0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FFD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6"/>
            <p:cNvSpPr>
              <a:spLocks/>
            </p:cNvSpPr>
            <p:nvPr/>
          </p:nvSpPr>
          <p:spPr bwMode="auto">
            <a:xfrm>
              <a:off x="3567113" y="5459413"/>
              <a:ext cx="898525" cy="885825"/>
            </a:xfrm>
            <a:custGeom>
              <a:avLst/>
              <a:gdLst>
                <a:gd name="T0" fmla="*/ 284 w 566"/>
                <a:gd name="T1" fmla="*/ 0 h 558"/>
                <a:gd name="T2" fmla="*/ 340 w 566"/>
                <a:gd name="T3" fmla="*/ 6 h 558"/>
                <a:gd name="T4" fmla="*/ 394 w 566"/>
                <a:gd name="T5" fmla="*/ 22 h 558"/>
                <a:gd name="T6" fmla="*/ 442 w 566"/>
                <a:gd name="T7" fmla="*/ 48 h 558"/>
                <a:gd name="T8" fmla="*/ 484 w 566"/>
                <a:gd name="T9" fmla="*/ 82 h 558"/>
                <a:gd name="T10" fmla="*/ 518 w 566"/>
                <a:gd name="T11" fmla="*/ 124 h 558"/>
                <a:gd name="T12" fmla="*/ 544 w 566"/>
                <a:gd name="T13" fmla="*/ 170 h 558"/>
                <a:gd name="T14" fmla="*/ 560 w 566"/>
                <a:gd name="T15" fmla="*/ 224 h 558"/>
                <a:gd name="T16" fmla="*/ 566 w 566"/>
                <a:gd name="T17" fmla="*/ 280 h 558"/>
                <a:gd name="T18" fmla="*/ 566 w 566"/>
                <a:gd name="T19" fmla="*/ 308 h 558"/>
                <a:gd name="T20" fmla="*/ 554 w 566"/>
                <a:gd name="T21" fmla="*/ 362 h 558"/>
                <a:gd name="T22" fmla="*/ 532 w 566"/>
                <a:gd name="T23" fmla="*/ 412 h 558"/>
                <a:gd name="T24" fmla="*/ 502 w 566"/>
                <a:gd name="T25" fmla="*/ 456 h 558"/>
                <a:gd name="T26" fmla="*/ 464 w 566"/>
                <a:gd name="T27" fmla="*/ 494 h 558"/>
                <a:gd name="T28" fmla="*/ 418 w 566"/>
                <a:gd name="T29" fmla="*/ 524 h 558"/>
                <a:gd name="T30" fmla="*/ 368 w 566"/>
                <a:gd name="T31" fmla="*/ 546 h 558"/>
                <a:gd name="T32" fmla="*/ 312 w 566"/>
                <a:gd name="T33" fmla="*/ 558 h 558"/>
                <a:gd name="T34" fmla="*/ 284 w 566"/>
                <a:gd name="T35" fmla="*/ 558 h 558"/>
                <a:gd name="T36" fmla="*/ 226 w 566"/>
                <a:gd name="T37" fmla="*/ 552 h 558"/>
                <a:gd name="T38" fmla="*/ 174 w 566"/>
                <a:gd name="T39" fmla="*/ 536 h 558"/>
                <a:gd name="T40" fmla="*/ 126 w 566"/>
                <a:gd name="T41" fmla="*/ 510 h 558"/>
                <a:gd name="T42" fmla="*/ 84 w 566"/>
                <a:gd name="T43" fmla="*/ 476 h 558"/>
                <a:gd name="T44" fmla="*/ 48 w 566"/>
                <a:gd name="T45" fmla="*/ 436 h 558"/>
                <a:gd name="T46" fmla="*/ 22 w 566"/>
                <a:gd name="T47" fmla="*/ 388 h 558"/>
                <a:gd name="T48" fmla="*/ 6 w 566"/>
                <a:gd name="T49" fmla="*/ 336 h 558"/>
                <a:gd name="T50" fmla="*/ 0 w 566"/>
                <a:gd name="T51" fmla="*/ 280 h 558"/>
                <a:gd name="T52" fmla="*/ 2 w 566"/>
                <a:gd name="T53" fmla="*/ 250 h 558"/>
                <a:gd name="T54" fmla="*/ 12 w 566"/>
                <a:gd name="T55" fmla="*/ 196 h 558"/>
                <a:gd name="T56" fmla="*/ 34 w 566"/>
                <a:gd name="T57" fmla="*/ 146 h 558"/>
                <a:gd name="T58" fmla="*/ 64 w 566"/>
                <a:gd name="T59" fmla="*/ 102 h 558"/>
                <a:gd name="T60" fmla="*/ 104 w 566"/>
                <a:gd name="T61" fmla="*/ 64 h 558"/>
                <a:gd name="T62" fmla="*/ 148 w 566"/>
                <a:gd name="T63" fmla="*/ 34 h 558"/>
                <a:gd name="T64" fmla="*/ 200 w 566"/>
                <a:gd name="T65" fmla="*/ 12 h 558"/>
                <a:gd name="T66" fmla="*/ 254 w 566"/>
                <a:gd name="T67" fmla="*/ 2 h 558"/>
                <a:gd name="T68" fmla="*/ 284 w 566"/>
                <a:gd name="T6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6" h="558">
                  <a:moveTo>
                    <a:pt x="284" y="0"/>
                  </a:moveTo>
                  <a:lnTo>
                    <a:pt x="284" y="0"/>
                  </a:lnTo>
                  <a:lnTo>
                    <a:pt x="312" y="2"/>
                  </a:lnTo>
                  <a:lnTo>
                    <a:pt x="340" y="6"/>
                  </a:lnTo>
                  <a:lnTo>
                    <a:pt x="368" y="12"/>
                  </a:lnTo>
                  <a:lnTo>
                    <a:pt x="394" y="22"/>
                  </a:lnTo>
                  <a:lnTo>
                    <a:pt x="418" y="34"/>
                  </a:lnTo>
                  <a:lnTo>
                    <a:pt x="442" y="48"/>
                  </a:lnTo>
                  <a:lnTo>
                    <a:pt x="464" y="64"/>
                  </a:lnTo>
                  <a:lnTo>
                    <a:pt x="484" y="82"/>
                  </a:lnTo>
                  <a:lnTo>
                    <a:pt x="502" y="102"/>
                  </a:lnTo>
                  <a:lnTo>
                    <a:pt x="518" y="124"/>
                  </a:lnTo>
                  <a:lnTo>
                    <a:pt x="532" y="146"/>
                  </a:lnTo>
                  <a:lnTo>
                    <a:pt x="544" y="170"/>
                  </a:lnTo>
                  <a:lnTo>
                    <a:pt x="554" y="196"/>
                  </a:lnTo>
                  <a:lnTo>
                    <a:pt x="560" y="224"/>
                  </a:lnTo>
                  <a:lnTo>
                    <a:pt x="566" y="250"/>
                  </a:lnTo>
                  <a:lnTo>
                    <a:pt x="566" y="280"/>
                  </a:lnTo>
                  <a:lnTo>
                    <a:pt x="566" y="280"/>
                  </a:lnTo>
                  <a:lnTo>
                    <a:pt x="566" y="308"/>
                  </a:lnTo>
                  <a:lnTo>
                    <a:pt x="560" y="336"/>
                  </a:lnTo>
                  <a:lnTo>
                    <a:pt x="554" y="362"/>
                  </a:lnTo>
                  <a:lnTo>
                    <a:pt x="544" y="388"/>
                  </a:lnTo>
                  <a:lnTo>
                    <a:pt x="532" y="412"/>
                  </a:lnTo>
                  <a:lnTo>
                    <a:pt x="518" y="436"/>
                  </a:lnTo>
                  <a:lnTo>
                    <a:pt x="502" y="456"/>
                  </a:lnTo>
                  <a:lnTo>
                    <a:pt x="484" y="476"/>
                  </a:lnTo>
                  <a:lnTo>
                    <a:pt x="464" y="494"/>
                  </a:lnTo>
                  <a:lnTo>
                    <a:pt x="442" y="510"/>
                  </a:lnTo>
                  <a:lnTo>
                    <a:pt x="418" y="524"/>
                  </a:lnTo>
                  <a:lnTo>
                    <a:pt x="394" y="536"/>
                  </a:lnTo>
                  <a:lnTo>
                    <a:pt x="368" y="546"/>
                  </a:lnTo>
                  <a:lnTo>
                    <a:pt x="340" y="552"/>
                  </a:lnTo>
                  <a:lnTo>
                    <a:pt x="312" y="558"/>
                  </a:lnTo>
                  <a:lnTo>
                    <a:pt x="284" y="558"/>
                  </a:lnTo>
                  <a:lnTo>
                    <a:pt x="284" y="558"/>
                  </a:lnTo>
                  <a:lnTo>
                    <a:pt x="254" y="558"/>
                  </a:lnTo>
                  <a:lnTo>
                    <a:pt x="226" y="552"/>
                  </a:lnTo>
                  <a:lnTo>
                    <a:pt x="200" y="546"/>
                  </a:lnTo>
                  <a:lnTo>
                    <a:pt x="174" y="536"/>
                  </a:lnTo>
                  <a:lnTo>
                    <a:pt x="148" y="524"/>
                  </a:lnTo>
                  <a:lnTo>
                    <a:pt x="126" y="510"/>
                  </a:lnTo>
                  <a:lnTo>
                    <a:pt x="104" y="494"/>
                  </a:lnTo>
                  <a:lnTo>
                    <a:pt x="84" y="476"/>
                  </a:lnTo>
                  <a:lnTo>
                    <a:pt x="64" y="456"/>
                  </a:lnTo>
                  <a:lnTo>
                    <a:pt x="48" y="436"/>
                  </a:lnTo>
                  <a:lnTo>
                    <a:pt x="34" y="412"/>
                  </a:lnTo>
                  <a:lnTo>
                    <a:pt x="22" y="388"/>
                  </a:lnTo>
                  <a:lnTo>
                    <a:pt x="12" y="362"/>
                  </a:lnTo>
                  <a:lnTo>
                    <a:pt x="6" y="336"/>
                  </a:lnTo>
                  <a:lnTo>
                    <a:pt x="2" y="308"/>
                  </a:lnTo>
                  <a:lnTo>
                    <a:pt x="0" y="280"/>
                  </a:lnTo>
                  <a:lnTo>
                    <a:pt x="0" y="280"/>
                  </a:lnTo>
                  <a:lnTo>
                    <a:pt x="2" y="250"/>
                  </a:lnTo>
                  <a:lnTo>
                    <a:pt x="6" y="224"/>
                  </a:lnTo>
                  <a:lnTo>
                    <a:pt x="12" y="196"/>
                  </a:lnTo>
                  <a:lnTo>
                    <a:pt x="22" y="170"/>
                  </a:lnTo>
                  <a:lnTo>
                    <a:pt x="34" y="146"/>
                  </a:lnTo>
                  <a:lnTo>
                    <a:pt x="48" y="124"/>
                  </a:lnTo>
                  <a:lnTo>
                    <a:pt x="64" y="102"/>
                  </a:lnTo>
                  <a:lnTo>
                    <a:pt x="84" y="82"/>
                  </a:lnTo>
                  <a:lnTo>
                    <a:pt x="104" y="64"/>
                  </a:lnTo>
                  <a:lnTo>
                    <a:pt x="126" y="48"/>
                  </a:lnTo>
                  <a:lnTo>
                    <a:pt x="148" y="34"/>
                  </a:lnTo>
                  <a:lnTo>
                    <a:pt x="174" y="22"/>
                  </a:lnTo>
                  <a:lnTo>
                    <a:pt x="200" y="12"/>
                  </a:lnTo>
                  <a:lnTo>
                    <a:pt x="226" y="6"/>
                  </a:lnTo>
                  <a:lnTo>
                    <a:pt x="254" y="2"/>
                  </a:lnTo>
                  <a:lnTo>
                    <a:pt x="284" y="0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FFD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7"/>
            <p:cNvSpPr>
              <a:spLocks/>
            </p:cNvSpPr>
            <p:nvPr/>
          </p:nvSpPr>
          <p:spPr bwMode="auto">
            <a:xfrm>
              <a:off x="3563938" y="5456238"/>
              <a:ext cx="904875" cy="892175"/>
            </a:xfrm>
            <a:custGeom>
              <a:avLst/>
              <a:gdLst>
                <a:gd name="T0" fmla="*/ 284 w 570"/>
                <a:gd name="T1" fmla="*/ 0 h 562"/>
                <a:gd name="T2" fmla="*/ 342 w 570"/>
                <a:gd name="T3" fmla="*/ 6 h 562"/>
                <a:gd name="T4" fmla="*/ 396 w 570"/>
                <a:gd name="T5" fmla="*/ 22 h 562"/>
                <a:gd name="T6" fmla="*/ 444 w 570"/>
                <a:gd name="T7" fmla="*/ 48 h 562"/>
                <a:gd name="T8" fmla="*/ 486 w 570"/>
                <a:gd name="T9" fmla="*/ 82 h 562"/>
                <a:gd name="T10" fmla="*/ 520 w 570"/>
                <a:gd name="T11" fmla="*/ 124 h 562"/>
                <a:gd name="T12" fmla="*/ 546 w 570"/>
                <a:gd name="T13" fmla="*/ 172 h 562"/>
                <a:gd name="T14" fmla="*/ 564 w 570"/>
                <a:gd name="T15" fmla="*/ 224 h 562"/>
                <a:gd name="T16" fmla="*/ 570 w 570"/>
                <a:gd name="T17" fmla="*/ 280 h 562"/>
                <a:gd name="T18" fmla="*/ 568 w 570"/>
                <a:gd name="T19" fmla="*/ 310 h 562"/>
                <a:gd name="T20" fmla="*/ 556 w 570"/>
                <a:gd name="T21" fmla="*/ 364 h 562"/>
                <a:gd name="T22" fmla="*/ 534 w 570"/>
                <a:gd name="T23" fmla="*/ 414 h 562"/>
                <a:gd name="T24" fmla="*/ 504 w 570"/>
                <a:gd name="T25" fmla="*/ 458 h 562"/>
                <a:gd name="T26" fmla="*/ 466 w 570"/>
                <a:gd name="T27" fmla="*/ 496 h 562"/>
                <a:gd name="T28" fmla="*/ 420 w 570"/>
                <a:gd name="T29" fmla="*/ 528 h 562"/>
                <a:gd name="T30" fmla="*/ 368 w 570"/>
                <a:gd name="T31" fmla="*/ 548 h 562"/>
                <a:gd name="T32" fmla="*/ 314 w 570"/>
                <a:gd name="T33" fmla="*/ 560 h 562"/>
                <a:gd name="T34" fmla="*/ 284 w 570"/>
                <a:gd name="T35" fmla="*/ 562 h 562"/>
                <a:gd name="T36" fmla="*/ 228 w 570"/>
                <a:gd name="T37" fmla="*/ 556 h 562"/>
                <a:gd name="T38" fmla="*/ 174 w 570"/>
                <a:gd name="T39" fmla="*/ 538 h 562"/>
                <a:gd name="T40" fmla="*/ 126 w 570"/>
                <a:gd name="T41" fmla="*/ 514 h 562"/>
                <a:gd name="T42" fmla="*/ 84 w 570"/>
                <a:gd name="T43" fmla="*/ 478 h 562"/>
                <a:gd name="T44" fmla="*/ 48 w 570"/>
                <a:gd name="T45" fmla="*/ 438 h 562"/>
                <a:gd name="T46" fmla="*/ 22 w 570"/>
                <a:gd name="T47" fmla="*/ 390 h 562"/>
                <a:gd name="T48" fmla="*/ 6 w 570"/>
                <a:gd name="T49" fmla="*/ 338 h 562"/>
                <a:gd name="T50" fmla="*/ 0 w 570"/>
                <a:gd name="T51" fmla="*/ 280 h 562"/>
                <a:gd name="T52" fmla="*/ 2 w 570"/>
                <a:gd name="T53" fmla="*/ 252 h 562"/>
                <a:gd name="T54" fmla="*/ 12 w 570"/>
                <a:gd name="T55" fmla="*/ 198 h 562"/>
                <a:gd name="T56" fmla="*/ 34 w 570"/>
                <a:gd name="T57" fmla="*/ 148 h 562"/>
                <a:gd name="T58" fmla="*/ 64 w 570"/>
                <a:gd name="T59" fmla="*/ 102 h 562"/>
                <a:gd name="T60" fmla="*/ 104 w 570"/>
                <a:gd name="T61" fmla="*/ 64 h 562"/>
                <a:gd name="T62" fmla="*/ 148 w 570"/>
                <a:gd name="T63" fmla="*/ 34 h 562"/>
                <a:gd name="T64" fmla="*/ 200 w 570"/>
                <a:gd name="T65" fmla="*/ 12 h 562"/>
                <a:gd name="T66" fmla="*/ 256 w 570"/>
                <a:gd name="T67" fmla="*/ 2 h 562"/>
                <a:gd name="T68" fmla="*/ 284 w 570"/>
                <a:gd name="T69" fmla="*/ 0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70" h="562">
                  <a:moveTo>
                    <a:pt x="284" y="0"/>
                  </a:moveTo>
                  <a:lnTo>
                    <a:pt x="284" y="0"/>
                  </a:lnTo>
                  <a:lnTo>
                    <a:pt x="314" y="2"/>
                  </a:lnTo>
                  <a:lnTo>
                    <a:pt x="342" y="6"/>
                  </a:lnTo>
                  <a:lnTo>
                    <a:pt x="368" y="12"/>
                  </a:lnTo>
                  <a:lnTo>
                    <a:pt x="396" y="22"/>
                  </a:lnTo>
                  <a:lnTo>
                    <a:pt x="420" y="34"/>
                  </a:lnTo>
                  <a:lnTo>
                    <a:pt x="444" y="48"/>
                  </a:lnTo>
                  <a:lnTo>
                    <a:pt x="466" y="64"/>
                  </a:lnTo>
                  <a:lnTo>
                    <a:pt x="486" y="82"/>
                  </a:lnTo>
                  <a:lnTo>
                    <a:pt x="504" y="102"/>
                  </a:lnTo>
                  <a:lnTo>
                    <a:pt x="520" y="124"/>
                  </a:lnTo>
                  <a:lnTo>
                    <a:pt x="534" y="148"/>
                  </a:lnTo>
                  <a:lnTo>
                    <a:pt x="546" y="172"/>
                  </a:lnTo>
                  <a:lnTo>
                    <a:pt x="556" y="198"/>
                  </a:lnTo>
                  <a:lnTo>
                    <a:pt x="564" y="224"/>
                  </a:lnTo>
                  <a:lnTo>
                    <a:pt x="568" y="252"/>
                  </a:lnTo>
                  <a:lnTo>
                    <a:pt x="570" y="280"/>
                  </a:lnTo>
                  <a:lnTo>
                    <a:pt x="570" y="280"/>
                  </a:lnTo>
                  <a:lnTo>
                    <a:pt x="568" y="310"/>
                  </a:lnTo>
                  <a:lnTo>
                    <a:pt x="564" y="338"/>
                  </a:lnTo>
                  <a:lnTo>
                    <a:pt x="556" y="364"/>
                  </a:lnTo>
                  <a:lnTo>
                    <a:pt x="546" y="390"/>
                  </a:lnTo>
                  <a:lnTo>
                    <a:pt x="534" y="414"/>
                  </a:lnTo>
                  <a:lnTo>
                    <a:pt x="520" y="438"/>
                  </a:lnTo>
                  <a:lnTo>
                    <a:pt x="504" y="458"/>
                  </a:lnTo>
                  <a:lnTo>
                    <a:pt x="486" y="478"/>
                  </a:lnTo>
                  <a:lnTo>
                    <a:pt x="466" y="496"/>
                  </a:lnTo>
                  <a:lnTo>
                    <a:pt x="444" y="514"/>
                  </a:lnTo>
                  <a:lnTo>
                    <a:pt x="420" y="528"/>
                  </a:lnTo>
                  <a:lnTo>
                    <a:pt x="396" y="538"/>
                  </a:lnTo>
                  <a:lnTo>
                    <a:pt x="368" y="548"/>
                  </a:lnTo>
                  <a:lnTo>
                    <a:pt x="342" y="556"/>
                  </a:lnTo>
                  <a:lnTo>
                    <a:pt x="314" y="560"/>
                  </a:lnTo>
                  <a:lnTo>
                    <a:pt x="284" y="562"/>
                  </a:lnTo>
                  <a:lnTo>
                    <a:pt x="284" y="562"/>
                  </a:lnTo>
                  <a:lnTo>
                    <a:pt x="256" y="560"/>
                  </a:lnTo>
                  <a:lnTo>
                    <a:pt x="228" y="556"/>
                  </a:lnTo>
                  <a:lnTo>
                    <a:pt x="200" y="548"/>
                  </a:lnTo>
                  <a:lnTo>
                    <a:pt x="174" y="538"/>
                  </a:lnTo>
                  <a:lnTo>
                    <a:pt x="148" y="528"/>
                  </a:lnTo>
                  <a:lnTo>
                    <a:pt x="126" y="514"/>
                  </a:lnTo>
                  <a:lnTo>
                    <a:pt x="104" y="496"/>
                  </a:lnTo>
                  <a:lnTo>
                    <a:pt x="84" y="478"/>
                  </a:lnTo>
                  <a:lnTo>
                    <a:pt x="64" y="458"/>
                  </a:lnTo>
                  <a:lnTo>
                    <a:pt x="48" y="438"/>
                  </a:lnTo>
                  <a:lnTo>
                    <a:pt x="34" y="414"/>
                  </a:lnTo>
                  <a:lnTo>
                    <a:pt x="22" y="390"/>
                  </a:lnTo>
                  <a:lnTo>
                    <a:pt x="12" y="364"/>
                  </a:lnTo>
                  <a:lnTo>
                    <a:pt x="6" y="338"/>
                  </a:lnTo>
                  <a:lnTo>
                    <a:pt x="2" y="310"/>
                  </a:lnTo>
                  <a:lnTo>
                    <a:pt x="0" y="280"/>
                  </a:lnTo>
                  <a:lnTo>
                    <a:pt x="0" y="280"/>
                  </a:lnTo>
                  <a:lnTo>
                    <a:pt x="2" y="252"/>
                  </a:lnTo>
                  <a:lnTo>
                    <a:pt x="6" y="224"/>
                  </a:lnTo>
                  <a:lnTo>
                    <a:pt x="12" y="198"/>
                  </a:lnTo>
                  <a:lnTo>
                    <a:pt x="22" y="172"/>
                  </a:lnTo>
                  <a:lnTo>
                    <a:pt x="34" y="148"/>
                  </a:lnTo>
                  <a:lnTo>
                    <a:pt x="48" y="124"/>
                  </a:lnTo>
                  <a:lnTo>
                    <a:pt x="64" y="102"/>
                  </a:lnTo>
                  <a:lnTo>
                    <a:pt x="84" y="82"/>
                  </a:lnTo>
                  <a:lnTo>
                    <a:pt x="104" y="64"/>
                  </a:lnTo>
                  <a:lnTo>
                    <a:pt x="126" y="48"/>
                  </a:lnTo>
                  <a:lnTo>
                    <a:pt x="148" y="34"/>
                  </a:lnTo>
                  <a:lnTo>
                    <a:pt x="174" y="22"/>
                  </a:lnTo>
                  <a:lnTo>
                    <a:pt x="200" y="12"/>
                  </a:lnTo>
                  <a:lnTo>
                    <a:pt x="228" y="6"/>
                  </a:lnTo>
                  <a:lnTo>
                    <a:pt x="256" y="2"/>
                  </a:lnTo>
                  <a:lnTo>
                    <a:pt x="284" y="0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FFCF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auto">
            <a:xfrm>
              <a:off x="3560763" y="5453063"/>
              <a:ext cx="908050" cy="895350"/>
            </a:xfrm>
            <a:custGeom>
              <a:avLst/>
              <a:gdLst>
                <a:gd name="T0" fmla="*/ 286 w 572"/>
                <a:gd name="T1" fmla="*/ 0 h 564"/>
                <a:gd name="T2" fmla="*/ 342 w 572"/>
                <a:gd name="T3" fmla="*/ 6 h 564"/>
                <a:gd name="T4" fmla="*/ 396 w 572"/>
                <a:gd name="T5" fmla="*/ 22 h 564"/>
                <a:gd name="T6" fmla="*/ 446 w 572"/>
                <a:gd name="T7" fmla="*/ 48 h 564"/>
                <a:gd name="T8" fmla="*/ 488 w 572"/>
                <a:gd name="T9" fmla="*/ 82 h 564"/>
                <a:gd name="T10" fmla="*/ 522 w 572"/>
                <a:gd name="T11" fmla="*/ 124 h 564"/>
                <a:gd name="T12" fmla="*/ 548 w 572"/>
                <a:gd name="T13" fmla="*/ 172 h 564"/>
                <a:gd name="T14" fmla="*/ 566 w 572"/>
                <a:gd name="T15" fmla="*/ 226 h 564"/>
                <a:gd name="T16" fmla="*/ 572 w 572"/>
                <a:gd name="T17" fmla="*/ 282 h 564"/>
                <a:gd name="T18" fmla="*/ 570 w 572"/>
                <a:gd name="T19" fmla="*/ 310 h 564"/>
                <a:gd name="T20" fmla="*/ 558 w 572"/>
                <a:gd name="T21" fmla="*/ 366 h 564"/>
                <a:gd name="T22" fmla="*/ 536 w 572"/>
                <a:gd name="T23" fmla="*/ 416 h 564"/>
                <a:gd name="T24" fmla="*/ 506 w 572"/>
                <a:gd name="T25" fmla="*/ 460 h 564"/>
                <a:gd name="T26" fmla="*/ 468 w 572"/>
                <a:gd name="T27" fmla="*/ 500 h 564"/>
                <a:gd name="T28" fmla="*/ 422 w 572"/>
                <a:gd name="T29" fmla="*/ 530 h 564"/>
                <a:gd name="T30" fmla="*/ 370 w 572"/>
                <a:gd name="T31" fmla="*/ 550 h 564"/>
                <a:gd name="T32" fmla="*/ 314 w 572"/>
                <a:gd name="T33" fmla="*/ 562 h 564"/>
                <a:gd name="T34" fmla="*/ 286 w 572"/>
                <a:gd name="T35" fmla="*/ 564 h 564"/>
                <a:gd name="T36" fmla="*/ 228 w 572"/>
                <a:gd name="T37" fmla="*/ 558 h 564"/>
                <a:gd name="T38" fmla="*/ 174 w 572"/>
                <a:gd name="T39" fmla="*/ 542 h 564"/>
                <a:gd name="T40" fmla="*/ 126 w 572"/>
                <a:gd name="T41" fmla="*/ 516 h 564"/>
                <a:gd name="T42" fmla="*/ 84 w 572"/>
                <a:gd name="T43" fmla="*/ 480 h 564"/>
                <a:gd name="T44" fmla="*/ 48 w 572"/>
                <a:gd name="T45" fmla="*/ 440 h 564"/>
                <a:gd name="T46" fmla="*/ 22 w 572"/>
                <a:gd name="T47" fmla="*/ 392 h 564"/>
                <a:gd name="T48" fmla="*/ 6 w 572"/>
                <a:gd name="T49" fmla="*/ 338 h 564"/>
                <a:gd name="T50" fmla="*/ 0 w 572"/>
                <a:gd name="T51" fmla="*/ 282 h 564"/>
                <a:gd name="T52" fmla="*/ 0 w 572"/>
                <a:gd name="T53" fmla="*/ 254 h 564"/>
                <a:gd name="T54" fmla="*/ 12 w 572"/>
                <a:gd name="T55" fmla="*/ 198 h 564"/>
                <a:gd name="T56" fmla="*/ 34 w 572"/>
                <a:gd name="T57" fmla="*/ 148 h 564"/>
                <a:gd name="T58" fmla="*/ 64 w 572"/>
                <a:gd name="T59" fmla="*/ 102 h 564"/>
                <a:gd name="T60" fmla="*/ 104 w 572"/>
                <a:gd name="T61" fmla="*/ 64 h 564"/>
                <a:gd name="T62" fmla="*/ 150 w 572"/>
                <a:gd name="T63" fmla="*/ 34 h 564"/>
                <a:gd name="T64" fmla="*/ 200 w 572"/>
                <a:gd name="T65" fmla="*/ 12 h 564"/>
                <a:gd name="T66" fmla="*/ 256 w 572"/>
                <a:gd name="T67" fmla="*/ 2 h 564"/>
                <a:gd name="T68" fmla="*/ 286 w 572"/>
                <a:gd name="T69" fmla="*/ 0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72" h="564">
                  <a:moveTo>
                    <a:pt x="286" y="0"/>
                  </a:moveTo>
                  <a:lnTo>
                    <a:pt x="286" y="0"/>
                  </a:lnTo>
                  <a:lnTo>
                    <a:pt x="314" y="2"/>
                  </a:lnTo>
                  <a:lnTo>
                    <a:pt x="342" y="6"/>
                  </a:lnTo>
                  <a:lnTo>
                    <a:pt x="370" y="12"/>
                  </a:lnTo>
                  <a:lnTo>
                    <a:pt x="396" y="22"/>
                  </a:lnTo>
                  <a:lnTo>
                    <a:pt x="422" y="34"/>
                  </a:lnTo>
                  <a:lnTo>
                    <a:pt x="446" y="48"/>
                  </a:lnTo>
                  <a:lnTo>
                    <a:pt x="468" y="64"/>
                  </a:lnTo>
                  <a:lnTo>
                    <a:pt x="488" y="82"/>
                  </a:lnTo>
                  <a:lnTo>
                    <a:pt x="506" y="102"/>
                  </a:lnTo>
                  <a:lnTo>
                    <a:pt x="522" y="124"/>
                  </a:lnTo>
                  <a:lnTo>
                    <a:pt x="536" y="148"/>
                  </a:lnTo>
                  <a:lnTo>
                    <a:pt x="548" y="172"/>
                  </a:lnTo>
                  <a:lnTo>
                    <a:pt x="558" y="198"/>
                  </a:lnTo>
                  <a:lnTo>
                    <a:pt x="566" y="226"/>
                  </a:lnTo>
                  <a:lnTo>
                    <a:pt x="570" y="254"/>
                  </a:lnTo>
                  <a:lnTo>
                    <a:pt x="572" y="282"/>
                  </a:lnTo>
                  <a:lnTo>
                    <a:pt x="572" y="282"/>
                  </a:lnTo>
                  <a:lnTo>
                    <a:pt x="570" y="310"/>
                  </a:lnTo>
                  <a:lnTo>
                    <a:pt x="566" y="338"/>
                  </a:lnTo>
                  <a:lnTo>
                    <a:pt x="558" y="366"/>
                  </a:lnTo>
                  <a:lnTo>
                    <a:pt x="548" y="392"/>
                  </a:lnTo>
                  <a:lnTo>
                    <a:pt x="536" y="416"/>
                  </a:lnTo>
                  <a:lnTo>
                    <a:pt x="522" y="440"/>
                  </a:lnTo>
                  <a:lnTo>
                    <a:pt x="506" y="460"/>
                  </a:lnTo>
                  <a:lnTo>
                    <a:pt x="488" y="480"/>
                  </a:lnTo>
                  <a:lnTo>
                    <a:pt x="468" y="500"/>
                  </a:lnTo>
                  <a:lnTo>
                    <a:pt x="446" y="516"/>
                  </a:lnTo>
                  <a:lnTo>
                    <a:pt x="422" y="530"/>
                  </a:lnTo>
                  <a:lnTo>
                    <a:pt x="396" y="542"/>
                  </a:lnTo>
                  <a:lnTo>
                    <a:pt x="370" y="550"/>
                  </a:lnTo>
                  <a:lnTo>
                    <a:pt x="342" y="558"/>
                  </a:lnTo>
                  <a:lnTo>
                    <a:pt x="314" y="562"/>
                  </a:lnTo>
                  <a:lnTo>
                    <a:pt x="286" y="564"/>
                  </a:lnTo>
                  <a:lnTo>
                    <a:pt x="286" y="564"/>
                  </a:lnTo>
                  <a:lnTo>
                    <a:pt x="256" y="562"/>
                  </a:lnTo>
                  <a:lnTo>
                    <a:pt x="228" y="558"/>
                  </a:lnTo>
                  <a:lnTo>
                    <a:pt x="200" y="550"/>
                  </a:lnTo>
                  <a:lnTo>
                    <a:pt x="174" y="542"/>
                  </a:lnTo>
                  <a:lnTo>
                    <a:pt x="150" y="530"/>
                  </a:lnTo>
                  <a:lnTo>
                    <a:pt x="126" y="516"/>
                  </a:lnTo>
                  <a:lnTo>
                    <a:pt x="104" y="500"/>
                  </a:lnTo>
                  <a:lnTo>
                    <a:pt x="84" y="480"/>
                  </a:lnTo>
                  <a:lnTo>
                    <a:pt x="64" y="460"/>
                  </a:lnTo>
                  <a:lnTo>
                    <a:pt x="48" y="440"/>
                  </a:lnTo>
                  <a:lnTo>
                    <a:pt x="34" y="416"/>
                  </a:lnTo>
                  <a:lnTo>
                    <a:pt x="22" y="392"/>
                  </a:lnTo>
                  <a:lnTo>
                    <a:pt x="12" y="366"/>
                  </a:lnTo>
                  <a:lnTo>
                    <a:pt x="6" y="338"/>
                  </a:lnTo>
                  <a:lnTo>
                    <a:pt x="0" y="310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54"/>
                  </a:lnTo>
                  <a:lnTo>
                    <a:pt x="6" y="226"/>
                  </a:lnTo>
                  <a:lnTo>
                    <a:pt x="12" y="198"/>
                  </a:lnTo>
                  <a:lnTo>
                    <a:pt x="22" y="172"/>
                  </a:lnTo>
                  <a:lnTo>
                    <a:pt x="34" y="148"/>
                  </a:lnTo>
                  <a:lnTo>
                    <a:pt x="48" y="124"/>
                  </a:lnTo>
                  <a:lnTo>
                    <a:pt x="64" y="102"/>
                  </a:lnTo>
                  <a:lnTo>
                    <a:pt x="84" y="82"/>
                  </a:lnTo>
                  <a:lnTo>
                    <a:pt x="104" y="64"/>
                  </a:lnTo>
                  <a:lnTo>
                    <a:pt x="126" y="48"/>
                  </a:lnTo>
                  <a:lnTo>
                    <a:pt x="150" y="34"/>
                  </a:lnTo>
                  <a:lnTo>
                    <a:pt x="174" y="22"/>
                  </a:lnTo>
                  <a:lnTo>
                    <a:pt x="200" y="12"/>
                  </a:lnTo>
                  <a:lnTo>
                    <a:pt x="228" y="6"/>
                  </a:lnTo>
                  <a:lnTo>
                    <a:pt x="256" y="2"/>
                  </a:lnTo>
                  <a:lnTo>
                    <a:pt x="286" y="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FFCB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19"/>
            <p:cNvSpPr>
              <a:spLocks/>
            </p:cNvSpPr>
            <p:nvPr/>
          </p:nvSpPr>
          <p:spPr bwMode="auto">
            <a:xfrm>
              <a:off x="3557588" y="5449888"/>
              <a:ext cx="911225" cy="898525"/>
            </a:xfrm>
            <a:custGeom>
              <a:avLst/>
              <a:gdLst>
                <a:gd name="T0" fmla="*/ 286 w 574"/>
                <a:gd name="T1" fmla="*/ 0 h 566"/>
                <a:gd name="T2" fmla="*/ 344 w 574"/>
                <a:gd name="T3" fmla="*/ 6 h 566"/>
                <a:gd name="T4" fmla="*/ 398 w 574"/>
                <a:gd name="T5" fmla="*/ 22 h 566"/>
                <a:gd name="T6" fmla="*/ 446 w 574"/>
                <a:gd name="T7" fmla="*/ 48 h 566"/>
                <a:gd name="T8" fmla="*/ 490 w 574"/>
                <a:gd name="T9" fmla="*/ 84 h 566"/>
                <a:gd name="T10" fmla="*/ 524 w 574"/>
                <a:gd name="T11" fmla="*/ 126 h 566"/>
                <a:gd name="T12" fmla="*/ 552 w 574"/>
                <a:gd name="T13" fmla="*/ 174 h 566"/>
                <a:gd name="T14" fmla="*/ 568 w 574"/>
                <a:gd name="T15" fmla="*/ 226 h 566"/>
                <a:gd name="T16" fmla="*/ 574 w 574"/>
                <a:gd name="T17" fmla="*/ 284 h 566"/>
                <a:gd name="T18" fmla="*/ 572 w 574"/>
                <a:gd name="T19" fmla="*/ 312 h 566"/>
                <a:gd name="T20" fmla="*/ 560 w 574"/>
                <a:gd name="T21" fmla="*/ 368 h 566"/>
                <a:gd name="T22" fmla="*/ 540 w 574"/>
                <a:gd name="T23" fmla="*/ 418 h 566"/>
                <a:gd name="T24" fmla="*/ 508 w 574"/>
                <a:gd name="T25" fmla="*/ 464 h 566"/>
                <a:gd name="T26" fmla="*/ 470 w 574"/>
                <a:gd name="T27" fmla="*/ 502 h 566"/>
                <a:gd name="T28" fmla="*/ 424 w 574"/>
                <a:gd name="T29" fmla="*/ 532 h 566"/>
                <a:gd name="T30" fmla="*/ 372 w 574"/>
                <a:gd name="T31" fmla="*/ 554 h 566"/>
                <a:gd name="T32" fmla="*/ 316 w 574"/>
                <a:gd name="T33" fmla="*/ 564 h 566"/>
                <a:gd name="T34" fmla="*/ 286 w 574"/>
                <a:gd name="T35" fmla="*/ 566 h 566"/>
                <a:gd name="T36" fmla="*/ 228 w 574"/>
                <a:gd name="T37" fmla="*/ 560 h 566"/>
                <a:gd name="T38" fmla="*/ 174 w 574"/>
                <a:gd name="T39" fmla="*/ 544 h 566"/>
                <a:gd name="T40" fmla="*/ 126 w 574"/>
                <a:gd name="T41" fmla="*/ 518 h 566"/>
                <a:gd name="T42" fmla="*/ 84 w 574"/>
                <a:gd name="T43" fmla="*/ 484 h 566"/>
                <a:gd name="T44" fmla="*/ 48 w 574"/>
                <a:gd name="T45" fmla="*/ 442 h 566"/>
                <a:gd name="T46" fmla="*/ 22 w 574"/>
                <a:gd name="T47" fmla="*/ 394 h 566"/>
                <a:gd name="T48" fmla="*/ 6 w 574"/>
                <a:gd name="T49" fmla="*/ 340 h 566"/>
                <a:gd name="T50" fmla="*/ 0 w 574"/>
                <a:gd name="T51" fmla="*/ 284 h 566"/>
                <a:gd name="T52" fmla="*/ 0 w 574"/>
                <a:gd name="T53" fmla="*/ 254 h 566"/>
                <a:gd name="T54" fmla="*/ 12 w 574"/>
                <a:gd name="T55" fmla="*/ 200 h 566"/>
                <a:gd name="T56" fmla="*/ 34 w 574"/>
                <a:gd name="T57" fmla="*/ 148 h 566"/>
                <a:gd name="T58" fmla="*/ 64 w 574"/>
                <a:gd name="T59" fmla="*/ 104 h 566"/>
                <a:gd name="T60" fmla="*/ 104 w 574"/>
                <a:gd name="T61" fmla="*/ 64 h 566"/>
                <a:gd name="T62" fmla="*/ 150 w 574"/>
                <a:gd name="T63" fmla="*/ 34 h 566"/>
                <a:gd name="T64" fmla="*/ 202 w 574"/>
                <a:gd name="T65" fmla="*/ 12 h 566"/>
                <a:gd name="T66" fmla="*/ 258 w 574"/>
                <a:gd name="T67" fmla="*/ 2 h 566"/>
                <a:gd name="T68" fmla="*/ 286 w 574"/>
                <a:gd name="T69" fmla="*/ 0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74" h="566">
                  <a:moveTo>
                    <a:pt x="286" y="0"/>
                  </a:moveTo>
                  <a:lnTo>
                    <a:pt x="286" y="0"/>
                  </a:lnTo>
                  <a:lnTo>
                    <a:pt x="316" y="2"/>
                  </a:lnTo>
                  <a:lnTo>
                    <a:pt x="344" y="6"/>
                  </a:lnTo>
                  <a:lnTo>
                    <a:pt x="372" y="12"/>
                  </a:lnTo>
                  <a:lnTo>
                    <a:pt x="398" y="22"/>
                  </a:lnTo>
                  <a:lnTo>
                    <a:pt x="424" y="34"/>
                  </a:lnTo>
                  <a:lnTo>
                    <a:pt x="446" y="48"/>
                  </a:lnTo>
                  <a:lnTo>
                    <a:pt x="470" y="64"/>
                  </a:lnTo>
                  <a:lnTo>
                    <a:pt x="490" y="84"/>
                  </a:lnTo>
                  <a:lnTo>
                    <a:pt x="508" y="104"/>
                  </a:lnTo>
                  <a:lnTo>
                    <a:pt x="524" y="126"/>
                  </a:lnTo>
                  <a:lnTo>
                    <a:pt x="540" y="148"/>
                  </a:lnTo>
                  <a:lnTo>
                    <a:pt x="552" y="174"/>
                  </a:lnTo>
                  <a:lnTo>
                    <a:pt x="560" y="200"/>
                  </a:lnTo>
                  <a:lnTo>
                    <a:pt x="568" y="226"/>
                  </a:lnTo>
                  <a:lnTo>
                    <a:pt x="572" y="254"/>
                  </a:lnTo>
                  <a:lnTo>
                    <a:pt x="574" y="284"/>
                  </a:lnTo>
                  <a:lnTo>
                    <a:pt x="574" y="284"/>
                  </a:lnTo>
                  <a:lnTo>
                    <a:pt x="572" y="312"/>
                  </a:lnTo>
                  <a:lnTo>
                    <a:pt x="568" y="340"/>
                  </a:lnTo>
                  <a:lnTo>
                    <a:pt x="560" y="368"/>
                  </a:lnTo>
                  <a:lnTo>
                    <a:pt x="552" y="394"/>
                  </a:lnTo>
                  <a:lnTo>
                    <a:pt x="540" y="418"/>
                  </a:lnTo>
                  <a:lnTo>
                    <a:pt x="524" y="442"/>
                  </a:lnTo>
                  <a:lnTo>
                    <a:pt x="508" y="464"/>
                  </a:lnTo>
                  <a:lnTo>
                    <a:pt x="490" y="484"/>
                  </a:lnTo>
                  <a:lnTo>
                    <a:pt x="470" y="502"/>
                  </a:lnTo>
                  <a:lnTo>
                    <a:pt x="446" y="518"/>
                  </a:lnTo>
                  <a:lnTo>
                    <a:pt x="424" y="532"/>
                  </a:lnTo>
                  <a:lnTo>
                    <a:pt x="398" y="544"/>
                  </a:lnTo>
                  <a:lnTo>
                    <a:pt x="372" y="554"/>
                  </a:lnTo>
                  <a:lnTo>
                    <a:pt x="344" y="560"/>
                  </a:lnTo>
                  <a:lnTo>
                    <a:pt x="316" y="564"/>
                  </a:lnTo>
                  <a:lnTo>
                    <a:pt x="286" y="566"/>
                  </a:lnTo>
                  <a:lnTo>
                    <a:pt x="286" y="566"/>
                  </a:lnTo>
                  <a:lnTo>
                    <a:pt x="258" y="564"/>
                  </a:lnTo>
                  <a:lnTo>
                    <a:pt x="228" y="560"/>
                  </a:lnTo>
                  <a:lnTo>
                    <a:pt x="202" y="554"/>
                  </a:lnTo>
                  <a:lnTo>
                    <a:pt x="174" y="544"/>
                  </a:lnTo>
                  <a:lnTo>
                    <a:pt x="150" y="532"/>
                  </a:lnTo>
                  <a:lnTo>
                    <a:pt x="126" y="518"/>
                  </a:lnTo>
                  <a:lnTo>
                    <a:pt x="104" y="502"/>
                  </a:lnTo>
                  <a:lnTo>
                    <a:pt x="84" y="484"/>
                  </a:lnTo>
                  <a:lnTo>
                    <a:pt x="64" y="464"/>
                  </a:lnTo>
                  <a:lnTo>
                    <a:pt x="48" y="442"/>
                  </a:lnTo>
                  <a:lnTo>
                    <a:pt x="34" y="418"/>
                  </a:lnTo>
                  <a:lnTo>
                    <a:pt x="22" y="394"/>
                  </a:lnTo>
                  <a:lnTo>
                    <a:pt x="12" y="368"/>
                  </a:lnTo>
                  <a:lnTo>
                    <a:pt x="6" y="340"/>
                  </a:lnTo>
                  <a:lnTo>
                    <a:pt x="0" y="312"/>
                  </a:lnTo>
                  <a:lnTo>
                    <a:pt x="0" y="284"/>
                  </a:lnTo>
                  <a:lnTo>
                    <a:pt x="0" y="284"/>
                  </a:lnTo>
                  <a:lnTo>
                    <a:pt x="0" y="254"/>
                  </a:lnTo>
                  <a:lnTo>
                    <a:pt x="6" y="226"/>
                  </a:lnTo>
                  <a:lnTo>
                    <a:pt x="12" y="200"/>
                  </a:lnTo>
                  <a:lnTo>
                    <a:pt x="22" y="174"/>
                  </a:lnTo>
                  <a:lnTo>
                    <a:pt x="34" y="148"/>
                  </a:lnTo>
                  <a:lnTo>
                    <a:pt x="48" y="126"/>
                  </a:lnTo>
                  <a:lnTo>
                    <a:pt x="64" y="104"/>
                  </a:lnTo>
                  <a:lnTo>
                    <a:pt x="84" y="84"/>
                  </a:lnTo>
                  <a:lnTo>
                    <a:pt x="104" y="64"/>
                  </a:lnTo>
                  <a:lnTo>
                    <a:pt x="126" y="48"/>
                  </a:lnTo>
                  <a:lnTo>
                    <a:pt x="150" y="34"/>
                  </a:lnTo>
                  <a:lnTo>
                    <a:pt x="174" y="22"/>
                  </a:lnTo>
                  <a:lnTo>
                    <a:pt x="202" y="12"/>
                  </a:lnTo>
                  <a:lnTo>
                    <a:pt x="228" y="6"/>
                  </a:lnTo>
                  <a:lnTo>
                    <a:pt x="258" y="2"/>
                  </a:lnTo>
                  <a:lnTo>
                    <a:pt x="286" y="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FFC7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20"/>
            <p:cNvSpPr>
              <a:spLocks/>
            </p:cNvSpPr>
            <p:nvPr/>
          </p:nvSpPr>
          <p:spPr bwMode="auto">
            <a:xfrm>
              <a:off x="3551238" y="5446713"/>
              <a:ext cx="917575" cy="901700"/>
            </a:xfrm>
            <a:custGeom>
              <a:avLst/>
              <a:gdLst>
                <a:gd name="T0" fmla="*/ 290 w 578"/>
                <a:gd name="T1" fmla="*/ 0 h 568"/>
                <a:gd name="T2" fmla="*/ 348 w 578"/>
                <a:gd name="T3" fmla="*/ 6 h 568"/>
                <a:gd name="T4" fmla="*/ 402 w 578"/>
                <a:gd name="T5" fmla="*/ 22 h 568"/>
                <a:gd name="T6" fmla="*/ 450 w 578"/>
                <a:gd name="T7" fmla="*/ 48 h 568"/>
                <a:gd name="T8" fmla="*/ 494 w 578"/>
                <a:gd name="T9" fmla="*/ 84 h 568"/>
                <a:gd name="T10" fmla="*/ 528 w 578"/>
                <a:gd name="T11" fmla="*/ 126 h 568"/>
                <a:gd name="T12" fmla="*/ 556 w 578"/>
                <a:gd name="T13" fmla="*/ 174 h 568"/>
                <a:gd name="T14" fmla="*/ 572 w 578"/>
                <a:gd name="T15" fmla="*/ 228 h 568"/>
                <a:gd name="T16" fmla="*/ 578 w 578"/>
                <a:gd name="T17" fmla="*/ 284 h 568"/>
                <a:gd name="T18" fmla="*/ 576 w 578"/>
                <a:gd name="T19" fmla="*/ 314 h 568"/>
                <a:gd name="T20" fmla="*/ 566 w 578"/>
                <a:gd name="T21" fmla="*/ 368 h 568"/>
                <a:gd name="T22" fmla="*/ 544 w 578"/>
                <a:gd name="T23" fmla="*/ 420 h 568"/>
                <a:gd name="T24" fmla="*/ 512 w 578"/>
                <a:gd name="T25" fmla="*/ 466 h 568"/>
                <a:gd name="T26" fmla="*/ 472 w 578"/>
                <a:gd name="T27" fmla="*/ 504 h 568"/>
                <a:gd name="T28" fmla="*/ 426 w 578"/>
                <a:gd name="T29" fmla="*/ 534 h 568"/>
                <a:gd name="T30" fmla="*/ 376 w 578"/>
                <a:gd name="T31" fmla="*/ 556 h 568"/>
                <a:gd name="T32" fmla="*/ 318 w 578"/>
                <a:gd name="T33" fmla="*/ 568 h 568"/>
                <a:gd name="T34" fmla="*/ 290 w 578"/>
                <a:gd name="T35" fmla="*/ 568 h 568"/>
                <a:gd name="T36" fmla="*/ 232 w 578"/>
                <a:gd name="T37" fmla="*/ 562 h 568"/>
                <a:gd name="T38" fmla="*/ 178 w 578"/>
                <a:gd name="T39" fmla="*/ 546 h 568"/>
                <a:gd name="T40" fmla="*/ 128 w 578"/>
                <a:gd name="T41" fmla="*/ 520 h 568"/>
                <a:gd name="T42" fmla="*/ 86 w 578"/>
                <a:gd name="T43" fmla="*/ 486 h 568"/>
                <a:gd name="T44" fmla="*/ 50 w 578"/>
                <a:gd name="T45" fmla="*/ 444 h 568"/>
                <a:gd name="T46" fmla="*/ 24 w 578"/>
                <a:gd name="T47" fmla="*/ 394 h 568"/>
                <a:gd name="T48" fmla="*/ 6 w 578"/>
                <a:gd name="T49" fmla="*/ 342 h 568"/>
                <a:gd name="T50" fmla="*/ 0 w 578"/>
                <a:gd name="T51" fmla="*/ 284 h 568"/>
                <a:gd name="T52" fmla="*/ 2 w 578"/>
                <a:gd name="T53" fmla="*/ 256 h 568"/>
                <a:gd name="T54" fmla="*/ 14 w 578"/>
                <a:gd name="T55" fmla="*/ 200 h 568"/>
                <a:gd name="T56" fmla="*/ 36 w 578"/>
                <a:gd name="T57" fmla="*/ 150 h 568"/>
                <a:gd name="T58" fmla="*/ 66 w 578"/>
                <a:gd name="T59" fmla="*/ 104 h 568"/>
                <a:gd name="T60" fmla="*/ 106 w 578"/>
                <a:gd name="T61" fmla="*/ 66 h 568"/>
                <a:gd name="T62" fmla="*/ 152 w 578"/>
                <a:gd name="T63" fmla="*/ 34 h 568"/>
                <a:gd name="T64" fmla="*/ 204 w 578"/>
                <a:gd name="T65" fmla="*/ 12 h 568"/>
                <a:gd name="T66" fmla="*/ 260 w 578"/>
                <a:gd name="T67" fmla="*/ 2 h 568"/>
                <a:gd name="T68" fmla="*/ 290 w 578"/>
                <a:gd name="T69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78" h="568">
                  <a:moveTo>
                    <a:pt x="290" y="0"/>
                  </a:moveTo>
                  <a:lnTo>
                    <a:pt x="290" y="0"/>
                  </a:lnTo>
                  <a:lnTo>
                    <a:pt x="318" y="2"/>
                  </a:lnTo>
                  <a:lnTo>
                    <a:pt x="348" y="6"/>
                  </a:lnTo>
                  <a:lnTo>
                    <a:pt x="376" y="12"/>
                  </a:lnTo>
                  <a:lnTo>
                    <a:pt x="402" y="22"/>
                  </a:lnTo>
                  <a:lnTo>
                    <a:pt x="426" y="34"/>
                  </a:lnTo>
                  <a:lnTo>
                    <a:pt x="450" y="48"/>
                  </a:lnTo>
                  <a:lnTo>
                    <a:pt x="472" y="66"/>
                  </a:lnTo>
                  <a:lnTo>
                    <a:pt x="494" y="84"/>
                  </a:lnTo>
                  <a:lnTo>
                    <a:pt x="512" y="104"/>
                  </a:lnTo>
                  <a:lnTo>
                    <a:pt x="528" y="126"/>
                  </a:lnTo>
                  <a:lnTo>
                    <a:pt x="544" y="150"/>
                  </a:lnTo>
                  <a:lnTo>
                    <a:pt x="556" y="174"/>
                  </a:lnTo>
                  <a:lnTo>
                    <a:pt x="566" y="200"/>
                  </a:lnTo>
                  <a:lnTo>
                    <a:pt x="572" y="228"/>
                  </a:lnTo>
                  <a:lnTo>
                    <a:pt x="576" y="256"/>
                  </a:lnTo>
                  <a:lnTo>
                    <a:pt x="578" y="284"/>
                  </a:lnTo>
                  <a:lnTo>
                    <a:pt x="578" y="284"/>
                  </a:lnTo>
                  <a:lnTo>
                    <a:pt x="576" y="314"/>
                  </a:lnTo>
                  <a:lnTo>
                    <a:pt x="572" y="342"/>
                  </a:lnTo>
                  <a:lnTo>
                    <a:pt x="566" y="368"/>
                  </a:lnTo>
                  <a:lnTo>
                    <a:pt x="556" y="394"/>
                  </a:lnTo>
                  <a:lnTo>
                    <a:pt x="544" y="420"/>
                  </a:lnTo>
                  <a:lnTo>
                    <a:pt x="528" y="444"/>
                  </a:lnTo>
                  <a:lnTo>
                    <a:pt x="512" y="466"/>
                  </a:lnTo>
                  <a:lnTo>
                    <a:pt x="494" y="486"/>
                  </a:lnTo>
                  <a:lnTo>
                    <a:pt x="472" y="504"/>
                  </a:lnTo>
                  <a:lnTo>
                    <a:pt x="450" y="520"/>
                  </a:lnTo>
                  <a:lnTo>
                    <a:pt x="426" y="534"/>
                  </a:lnTo>
                  <a:lnTo>
                    <a:pt x="402" y="546"/>
                  </a:lnTo>
                  <a:lnTo>
                    <a:pt x="376" y="556"/>
                  </a:lnTo>
                  <a:lnTo>
                    <a:pt x="348" y="562"/>
                  </a:lnTo>
                  <a:lnTo>
                    <a:pt x="318" y="568"/>
                  </a:lnTo>
                  <a:lnTo>
                    <a:pt x="290" y="568"/>
                  </a:lnTo>
                  <a:lnTo>
                    <a:pt x="290" y="568"/>
                  </a:lnTo>
                  <a:lnTo>
                    <a:pt x="260" y="568"/>
                  </a:lnTo>
                  <a:lnTo>
                    <a:pt x="232" y="562"/>
                  </a:lnTo>
                  <a:lnTo>
                    <a:pt x="204" y="556"/>
                  </a:lnTo>
                  <a:lnTo>
                    <a:pt x="178" y="546"/>
                  </a:lnTo>
                  <a:lnTo>
                    <a:pt x="152" y="534"/>
                  </a:lnTo>
                  <a:lnTo>
                    <a:pt x="128" y="520"/>
                  </a:lnTo>
                  <a:lnTo>
                    <a:pt x="106" y="504"/>
                  </a:lnTo>
                  <a:lnTo>
                    <a:pt x="86" y="486"/>
                  </a:lnTo>
                  <a:lnTo>
                    <a:pt x="66" y="466"/>
                  </a:lnTo>
                  <a:lnTo>
                    <a:pt x="50" y="444"/>
                  </a:lnTo>
                  <a:lnTo>
                    <a:pt x="36" y="420"/>
                  </a:lnTo>
                  <a:lnTo>
                    <a:pt x="24" y="394"/>
                  </a:lnTo>
                  <a:lnTo>
                    <a:pt x="14" y="368"/>
                  </a:lnTo>
                  <a:lnTo>
                    <a:pt x="6" y="342"/>
                  </a:lnTo>
                  <a:lnTo>
                    <a:pt x="2" y="314"/>
                  </a:lnTo>
                  <a:lnTo>
                    <a:pt x="0" y="284"/>
                  </a:lnTo>
                  <a:lnTo>
                    <a:pt x="0" y="284"/>
                  </a:lnTo>
                  <a:lnTo>
                    <a:pt x="2" y="256"/>
                  </a:lnTo>
                  <a:lnTo>
                    <a:pt x="6" y="228"/>
                  </a:lnTo>
                  <a:lnTo>
                    <a:pt x="14" y="200"/>
                  </a:lnTo>
                  <a:lnTo>
                    <a:pt x="24" y="174"/>
                  </a:lnTo>
                  <a:lnTo>
                    <a:pt x="36" y="150"/>
                  </a:lnTo>
                  <a:lnTo>
                    <a:pt x="50" y="126"/>
                  </a:lnTo>
                  <a:lnTo>
                    <a:pt x="66" y="104"/>
                  </a:lnTo>
                  <a:lnTo>
                    <a:pt x="86" y="84"/>
                  </a:lnTo>
                  <a:lnTo>
                    <a:pt x="106" y="66"/>
                  </a:lnTo>
                  <a:lnTo>
                    <a:pt x="128" y="48"/>
                  </a:lnTo>
                  <a:lnTo>
                    <a:pt x="152" y="34"/>
                  </a:lnTo>
                  <a:lnTo>
                    <a:pt x="178" y="22"/>
                  </a:lnTo>
                  <a:lnTo>
                    <a:pt x="204" y="12"/>
                  </a:lnTo>
                  <a:lnTo>
                    <a:pt x="232" y="6"/>
                  </a:lnTo>
                  <a:lnTo>
                    <a:pt x="260" y="2"/>
                  </a:lnTo>
                  <a:lnTo>
                    <a:pt x="290" y="0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rgbClr val="FFC4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1"/>
            <p:cNvSpPr>
              <a:spLocks/>
            </p:cNvSpPr>
            <p:nvPr/>
          </p:nvSpPr>
          <p:spPr bwMode="auto">
            <a:xfrm>
              <a:off x="3548063" y="5443538"/>
              <a:ext cx="920750" cy="908050"/>
            </a:xfrm>
            <a:custGeom>
              <a:avLst/>
              <a:gdLst>
                <a:gd name="T0" fmla="*/ 290 w 580"/>
                <a:gd name="T1" fmla="*/ 0 h 572"/>
                <a:gd name="T2" fmla="*/ 348 w 580"/>
                <a:gd name="T3" fmla="*/ 6 h 572"/>
                <a:gd name="T4" fmla="*/ 404 w 580"/>
                <a:gd name="T5" fmla="*/ 22 h 572"/>
                <a:gd name="T6" fmla="*/ 452 w 580"/>
                <a:gd name="T7" fmla="*/ 48 h 572"/>
                <a:gd name="T8" fmla="*/ 496 w 580"/>
                <a:gd name="T9" fmla="*/ 84 h 572"/>
                <a:gd name="T10" fmla="*/ 530 w 580"/>
                <a:gd name="T11" fmla="*/ 126 h 572"/>
                <a:gd name="T12" fmla="*/ 558 w 580"/>
                <a:gd name="T13" fmla="*/ 174 h 572"/>
                <a:gd name="T14" fmla="*/ 574 w 580"/>
                <a:gd name="T15" fmla="*/ 228 h 572"/>
                <a:gd name="T16" fmla="*/ 580 w 580"/>
                <a:gd name="T17" fmla="*/ 286 h 572"/>
                <a:gd name="T18" fmla="*/ 580 w 580"/>
                <a:gd name="T19" fmla="*/ 314 h 572"/>
                <a:gd name="T20" fmla="*/ 568 w 580"/>
                <a:gd name="T21" fmla="*/ 370 h 572"/>
                <a:gd name="T22" fmla="*/ 546 w 580"/>
                <a:gd name="T23" fmla="*/ 422 h 572"/>
                <a:gd name="T24" fmla="*/ 514 w 580"/>
                <a:gd name="T25" fmla="*/ 468 h 572"/>
                <a:gd name="T26" fmla="*/ 474 w 580"/>
                <a:gd name="T27" fmla="*/ 506 h 572"/>
                <a:gd name="T28" fmla="*/ 428 w 580"/>
                <a:gd name="T29" fmla="*/ 536 h 572"/>
                <a:gd name="T30" fmla="*/ 376 w 580"/>
                <a:gd name="T31" fmla="*/ 558 h 572"/>
                <a:gd name="T32" fmla="*/ 320 w 580"/>
                <a:gd name="T33" fmla="*/ 570 h 572"/>
                <a:gd name="T34" fmla="*/ 290 w 580"/>
                <a:gd name="T35" fmla="*/ 572 h 572"/>
                <a:gd name="T36" fmla="*/ 232 w 580"/>
                <a:gd name="T37" fmla="*/ 566 h 572"/>
                <a:gd name="T38" fmla="*/ 178 w 580"/>
                <a:gd name="T39" fmla="*/ 548 h 572"/>
                <a:gd name="T40" fmla="*/ 128 w 580"/>
                <a:gd name="T41" fmla="*/ 522 h 572"/>
                <a:gd name="T42" fmla="*/ 86 w 580"/>
                <a:gd name="T43" fmla="*/ 488 h 572"/>
                <a:gd name="T44" fmla="*/ 50 w 580"/>
                <a:gd name="T45" fmla="*/ 446 h 572"/>
                <a:gd name="T46" fmla="*/ 24 w 580"/>
                <a:gd name="T47" fmla="*/ 396 h 572"/>
                <a:gd name="T48" fmla="*/ 6 w 580"/>
                <a:gd name="T49" fmla="*/ 344 h 572"/>
                <a:gd name="T50" fmla="*/ 0 w 580"/>
                <a:gd name="T51" fmla="*/ 286 h 572"/>
                <a:gd name="T52" fmla="*/ 2 w 580"/>
                <a:gd name="T53" fmla="*/ 256 h 572"/>
                <a:gd name="T54" fmla="*/ 14 w 580"/>
                <a:gd name="T55" fmla="*/ 200 h 572"/>
                <a:gd name="T56" fmla="*/ 36 w 580"/>
                <a:gd name="T57" fmla="*/ 150 h 572"/>
                <a:gd name="T58" fmla="*/ 66 w 580"/>
                <a:gd name="T59" fmla="*/ 104 h 572"/>
                <a:gd name="T60" fmla="*/ 106 w 580"/>
                <a:gd name="T61" fmla="*/ 66 h 572"/>
                <a:gd name="T62" fmla="*/ 152 w 580"/>
                <a:gd name="T63" fmla="*/ 34 h 572"/>
                <a:gd name="T64" fmla="*/ 204 w 580"/>
                <a:gd name="T65" fmla="*/ 12 h 572"/>
                <a:gd name="T66" fmla="*/ 262 w 580"/>
                <a:gd name="T67" fmla="*/ 2 h 572"/>
                <a:gd name="T68" fmla="*/ 290 w 580"/>
                <a:gd name="T69" fmla="*/ 0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80" h="572">
                  <a:moveTo>
                    <a:pt x="290" y="0"/>
                  </a:moveTo>
                  <a:lnTo>
                    <a:pt x="290" y="0"/>
                  </a:lnTo>
                  <a:lnTo>
                    <a:pt x="320" y="2"/>
                  </a:lnTo>
                  <a:lnTo>
                    <a:pt x="348" y="6"/>
                  </a:lnTo>
                  <a:lnTo>
                    <a:pt x="376" y="12"/>
                  </a:lnTo>
                  <a:lnTo>
                    <a:pt x="404" y="22"/>
                  </a:lnTo>
                  <a:lnTo>
                    <a:pt x="428" y="34"/>
                  </a:lnTo>
                  <a:lnTo>
                    <a:pt x="452" y="48"/>
                  </a:lnTo>
                  <a:lnTo>
                    <a:pt x="474" y="66"/>
                  </a:lnTo>
                  <a:lnTo>
                    <a:pt x="496" y="84"/>
                  </a:lnTo>
                  <a:lnTo>
                    <a:pt x="514" y="104"/>
                  </a:lnTo>
                  <a:lnTo>
                    <a:pt x="530" y="126"/>
                  </a:lnTo>
                  <a:lnTo>
                    <a:pt x="546" y="150"/>
                  </a:lnTo>
                  <a:lnTo>
                    <a:pt x="558" y="174"/>
                  </a:lnTo>
                  <a:lnTo>
                    <a:pt x="568" y="200"/>
                  </a:lnTo>
                  <a:lnTo>
                    <a:pt x="574" y="228"/>
                  </a:lnTo>
                  <a:lnTo>
                    <a:pt x="580" y="256"/>
                  </a:lnTo>
                  <a:lnTo>
                    <a:pt x="580" y="286"/>
                  </a:lnTo>
                  <a:lnTo>
                    <a:pt x="580" y="286"/>
                  </a:lnTo>
                  <a:lnTo>
                    <a:pt x="580" y="314"/>
                  </a:lnTo>
                  <a:lnTo>
                    <a:pt x="574" y="344"/>
                  </a:lnTo>
                  <a:lnTo>
                    <a:pt x="568" y="370"/>
                  </a:lnTo>
                  <a:lnTo>
                    <a:pt x="558" y="396"/>
                  </a:lnTo>
                  <a:lnTo>
                    <a:pt x="546" y="422"/>
                  </a:lnTo>
                  <a:lnTo>
                    <a:pt x="530" y="446"/>
                  </a:lnTo>
                  <a:lnTo>
                    <a:pt x="514" y="468"/>
                  </a:lnTo>
                  <a:lnTo>
                    <a:pt x="496" y="488"/>
                  </a:lnTo>
                  <a:lnTo>
                    <a:pt x="474" y="506"/>
                  </a:lnTo>
                  <a:lnTo>
                    <a:pt x="452" y="522"/>
                  </a:lnTo>
                  <a:lnTo>
                    <a:pt x="428" y="536"/>
                  </a:lnTo>
                  <a:lnTo>
                    <a:pt x="404" y="548"/>
                  </a:lnTo>
                  <a:lnTo>
                    <a:pt x="376" y="558"/>
                  </a:lnTo>
                  <a:lnTo>
                    <a:pt x="348" y="566"/>
                  </a:lnTo>
                  <a:lnTo>
                    <a:pt x="320" y="570"/>
                  </a:lnTo>
                  <a:lnTo>
                    <a:pt x="290" y="572"/>
                  </a:lnTo>
                  <a:lnTo>
                    <a:pt x="290" y="572"/>
                  </a:lnTo>
                  <a:lnTo>
                    <a:pt x="262" y="570"/>
                  </a:lnTo>
                  <a:lnTo>
                    <a:pt x="232" y="566"/>
                  </a:lnTo>
                  <a:lnTo>
                    <a:pt x="204" y="558"/>
                  </a:lnTo>
                  <a:lnTo>
                    <a:pt x="178" y="548"/>
                  </a:lnTo>
                  <a:lnTo>
                    <a:pt x="152" y="536"/>
                  </a:lnTo>
                  <a:lnTo>
                    <a:pt x="128" y="522"/>
                  </a:lnTo>
                  <a:lnTo>
                    <a:pt x="106" y="506"/>
                  </a:lnTo>
                  <a:lnTo>
                    <a:pt x="86" y="488"/>
                  </a:lnTo>
                  <a:lnTo>
                    <a:pt x="66" y="468"/>
                  </a:lnTo>
                  <a:lnTo>
                    <a:pt x="50" y="446"/>
                  </a:lnTo>
                  <a:lnTo>
                    <a:pt x="36" y="422"/>
                  </a:lnTo>
                  <a:lnTo>
                    <a:pt x="24" y="396"/>
                  </a:lnTo>
                  <a:lnTo>
                    <a:pt x="14" y="370"/>
                  </a:lnTo>
                  <a:lnTo>
                    <a:pt x="6" y="344"/>
                  </a:lnTo>
                  <a:lnTo>
                    <a:pt x="2" y="314"/>
                  </a:lnTo>
                  <a:lnTo>
                    <a:pt x="0" y="286"/>
                  </a:lnTo>
                  <a:lnTo>
                    <a:pt x="0" y="286"/>
                  </a:lnTo>
                  <a:lnTo>
                    <a:pt x="2" y="256"/>
                  </a:lnTo>
                  <a:lnTo>
                    <a:pt x="6" y="228"/>
                  </a:lnTo>
                  <a:lnTo>
                    <a:pt x="14" y="200"/>
                  </a:lnTo>
                  <a:lnTo>
                    <a:pt x="24" y="174"/>
                  </a:lnTo>
                  <a:lnTo>
                    <a:pt x="36" y="150"/>
                  </a:lnTo>
                  <a:lnTo>
                    <a:pt x="50" y="126"/>
                  </a:lnTo>
                  <a:lnTo>
                    <a:pt x="66" y="104"/>
                  </a:lnTo>
                  <a:lnTo>
                    <a:pt x="86" y="84"/>
                  </a:lnTo>
                  <a:lnTo>
                    <a:pt x="106" y="66"/>
                  </a:lnTo>
                  <a:lnTo>
                    <a:pt x="128" y="48"/>
                  </a:lnTo>
                  <a:lnTo>
                    <a:pt x="152" y="34"/>
                  </a:lnTo>
                  <a:lnTo>
                    <a:pt x="178" y="22"/>
                  </a:lnTo>
                  <a:lnTo>
                    <a:pt x="204" y="12"/>
                  </a:lnTo>
                  <a:lnTo>
                    <a:pt x="232" y="6"/>
                  </a:lnTo>
                  <a:lnTo>
                    <a:pt x="262" y="2"/>
                  </a:lnTo>
                  <a:lnTo>
                    <a:pt x="290" y="0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rgbClr val="FEC0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2"/>
            <p:cNvSpPr>
              <a:spLocks/>
            </p:cNvSpPr>
            <p:nvPr/>
          </p:nvSpPr>
          <p:spPr bwMode="auto">
            <a:xfrm>
              <a:off x="3544888" y="5440363"/>
              <a:ext cx="923925" cy="911225"/>
            </a:xfrm>
            <a:custGeom>
              <a:avLst/>
              <a:gdLst>
                <a:gd name="T0" fmla="*/ 292 w 582"/>
                <a:gd name="T1" fmla="*/ 0 h 574"/>
                <a:gd name="T2" fmla="*/ 350 w 582"/>
                <a:gd name="T3" fmla="*/ 6 h 574"/>
                <a:gd name="T4" fmla="*/ 404 w 582"/>
                <a:gd name="T5" fmla="*/ 22 h 574"/>
                <a:gd name="T6" fmla="*/ 454 w 582"/>
                <a:gd name="T7" fmla="*/ 50 h 574"/>
                <a:gd name="T8" fmla="*/ 498 w 582"/>
                <a:gd name="T9" fmla="*/ 84 h 574"/>
                <a:gd name="T10" fmla="*/ 534 w 582"/>
                <a:gd name="T11" fmla="*/ 126 h 574"/>
                <a:gd name="T12" fmla="*/ 560 w 582"/>
                <a:gd name="T13" fmla="*/ 176 h 574"/>
                <a:gd name="T14" fmla="*/ 576 w 582"/>
                <a:gd name="T15" fmla="*/ 230 h 574"/>
                <a:gd name="T16" fmla="*/ 582 w 582"/>
                <a:gd name="T17" fmla="*/ 286 h 574"/>
                <a:gd name="T18" fmla="*/ 582 w 582"/>
                <a:gd name="T19" fmla="*/ 316 h 574"/>
                <a:gd name="T20" fmla="*/ 570 w 582"/>
                <a:gd name="T21" fmla="*/ 372 h 574"/>
                <a:gd name="T22" fmla="*/ 548 w 582"/>
                <a:gd name="T23" fmla="*/ 424 h 574"/>
                <a:gd name="T24" fmla="*/ 516 w 582"/>
                <a:gd name="T25" fmla="*/ 470 h 574"/>
                <a:gd name="T26" fmla="*/ 476 w 582"/>
                <a:gd name="T27" fmla="*/ 508 h 574"/>
                <a:gd name="T28" fmla="*/ 430 w 582"/>
                <a:gd name="T29" fmla="*/ 540 h 574"/>
                <a:gd name="T30" fmla="*/ 378 w 582"/>
                <a:gd name="T31" fmla="*/ 560 h 574"/>
                <a:gd name="T32" fmla="*/ 322 w 582"/>
                <a:gd name="T33" fmla="*/ 572 h 574"/>
                <a:gd name="T34" fmla="*/ 292 w 582"/>
                <a:gd name="T35" fmla="*/ 574 h 574"/>
                <a:gd name="T36" fmla="*/ 234 w 582"/>
                <a:gd name="T37" fmla="*/ 568 h 574"/>
                <a:gd name="T38" fmla="*/ 178 w 582"/>
                <a:gd name="T39" fmla="*/ 552 h 574"/>
                <a:gd name="T40" fmla="*/ 128 w 582"/>
                <a:gd name="T41" fmla="*/ 524 h 574"/>
                <a:gd name="T42" fmla="*/ 86 w 582"/>
                <a:gd name="T43" fmla="*/ 490 h 574"/>
                <a:gd name="T44" fmla="*/ 50 w 582"/>
                <a:gd name="T45" fmla="*/ 448 h 574"/>
                <a:gd name="T46" fmla="*/ 24 w 582"/>
                <a:gd name="T47" fmla="*/ 398 h 574"/>
                <a:gd name="T48" fmla="*/ 6 w 582"/>
                <a:gd name="T49" fmla="*/ 344 h 574"/>
                <a:gd name="T50" fmla="*/ 0 w 582"/>
                <a:gd name="T51" fmla="*/ 286 h 574"/>
                <a:gd name="T52" fmla="*/ 2 w 582"/>
                <a:gd name="T53" fmla="*/ 258 h 574"/>
                <a:gd name="T54" fmla="*/ 14 w 582"/>
                <a:gd name="T55" fmla="*/ 202 h 574"/>
                <a:gd name="T56" fmla="*/ 36 w 582"/>
                <a:gd name="T57" fmla="*/ 150 h 574"/>
                <a:gd name="T58" fmla="*/ 66 w 582"/>
                <a:gd name="T59" fmla="*/ 104 h 574"/>
                <a:gd name="T60" fmla="*/ 106 w 582"/>
                <a:gd name="T61" fmla="*/ 66 h 574"/>
                <a:gd name="T62" fmla="*/ 152 w 582"/>
                <a:gd name="T63" fmla="*/ 34 h 574"/>
                <a:gd name="T64" fmla="*/ 206 w 582"/>
                <a:gd name="T65" fmla="*/ 12 h 574"/>
                <a:gd name="T66" fmla="*/ 262 w 582"/>
                <a:gd name="T67" fmla="*/ 2 h 574"/>
                <a:gd name="T68" fmla="*/ 292 w 582"/>
                <a:gd name="T69" fmla="*/ 0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82" h="574">
                  <a:moveTo>
                    <a:pt x="292" y="0"/>
                  </a:moveTo>
                  <a:lnTo>
                    <a:pt x="292" y="0"/>
                  </a:lnTo>
                  <a:lnTo>
                    <a:pt x="322" y="2"/>
                  </a:lnTo>
                  <a:lnTo>
                    <a:pt x="350" y="6"/>
                  </a:lnTo>
                  <a:lnTo>
                    <a:pt x="378" y="12"/>
                  </a:lnTo>
                  <a:lnTo>
                    <a:pt x="404" y="22"/>
                  </a:lnTo>
                  <a:lnTo>
                    <a:pt x="430" y="34"/>
                  </a:lnTo>
                  <a:lnTo>
                    <a:pt x="454" y="50"/>
                  </a:lnTo>
                  <a:lnTo>
                    <a:pt x="476" y="66"/>
                  </a:lnTo>
                  <a:lnTo>
                    <a:pt x="498" y="84"/>
                  </a:lnTo>
                  <a:lnTo>
                    <a:pt x="516" y="104"/>
                  </a:lnTo>
                  <a:lnTo>
                    <a:pt x="534" y="126"/>
                  </a:lnTo>
                  <a:lnTo>
                    <a:pt x="548" y="150"/>
                  </a:lnTo>
                  <a:lnTo>
                    <a:pt x="560" y="176"/>
                  </a:lnTo>
                  <a:lnTo>
                    <a:pt x="570" y="202"/>
                  </a:lnTo>
                  <a:lnTo>
                    <a:pt x="576" y="230"/>
                  </a:lnTo>
                  <a:lnTo>
                    <a:pt x="582" y="258"/>
                  </a:lnTo>
                  <a:lnTo>
                    <a:pt x="582" y="286"/>
                  </a:lnTo>
                  <a:lnTo>
                    <a:pt x="582" y="286"/>
                  </a:lnTo>
                  <a:lnTo>
                    <a:pt x="582" y="316"/>
                  </a:lnTo>
                  <a:lnTo>
                    <a:pt x="576" y="344"/>
                  </a:lnTo>
                  <a:lnTo>
                    <a:pt x="570" y="372"/>
                  </a:lnTo>
                  <a:lnTo>
                    <a:pt x="560" y="398"/>
                  </a:lnTo>
                  <a:lnTo>
                    <a:pt x="548" y="424"/>
                  </a:lnTo>
                  <a:lnTo>
                    <a:pt x="534" y="448"/>
                  </a:lnTo>
                  <a:lnTo>
                    <a:pt x="516" y="470"/>
                  </a:lnTo>
                  <a:lnTo>
                    <a:pt x="498" y="490"/>
                  </a:lnTo>
                  <a:lnTo>
                    <a:pt x="476" y="508"/>
                  </a:lnTo>
                  <a:lnTo>
                    <a:pt x="454" y="524"/>
                  </a:lnTo>
                  <a:lnTo>
                    <a:pt x="430" y="540"/>
                  </a:lnTo>
                  <a:lnTo>
                    <a:pt x="404" y="552"/>
                  </a:lnTo>
                  <a:lnTo>
                    <a:pt x="378" y="560"/>
                  </a:lnTo>
                  <a:lnTo>
                    <a:pt x="350" y="568"/>
                  </a:lnTo>
                  <a:lnTo>
                    <a:pt x="322" y="572"/>
                  </a:lnTo>
                  <a:lnTo>
                    <a:pt x="292" y="574"/>
                  </a:lnTo>
                  <a:lnTo>
                    <a:pt x="292" y="574"/>
                  </a:lnTo>
                  <a:lnTo>
                    <a:pt x="262" y="572"/>
                  </a:lnTo>
                  <a:lnTo>
                    <a:pt x="234" y="568"/>
                  </a:lnTo>
                  <a:lnTo>
                    <a:pt x="206" y="560"/>
                  </a:lnTo>
                  <a:lnTo>
                    <a:pt x="178" y="552"/>
                  </a:lnTo>
                  <a:lnTo>
                    <a:pt x="152" y="540"/>
                  </a:lnTo>
                  <a:lnTo>
                    <a:pt x="128" y="524"/>
                  </a:lnTo>
                  <a:lnTo>
                    <a:pt x="106" y="508"/>
                  </a:lnTo>
                  <a:lnTo>
                    <a:pt x="86" y="490"/>
                  </a:lnTo>
                  <a:lnTo>
                    <a:pt x="66" y="470"/>
                  </a:lnTo>
                  <a:lnTo>
                    <a:pt x="50" y="448"/>
                  </a:lnTo>
                  <a:lnTo>
                    <a:pt x="36" y="424"/>
                  </a:lnTo>
                  <a:lnTo>
                    <a:pt x="24" y="398"/>
                  </a:lnTo>
                  <a:lnTo>
                    <a:pt x="14" y="372"/>
                  </a:lnTo>
                  <a:lnTo>
                    <a:pt x="6" y="344"/>
                  </a:lnTo>
                  <a:lnTo>
                    <a:pt x="2" y="316"/>
                  </a:lnTo>
                  <a:lnTo>
                    <a:pt x="0" y="286"/>
                  </a:lnTo>
                  <a:lnTo>
                    <a:pt x="0" y="286"/>
                  </a:lnTo>
                  <a:lnTo>
                    <a:pt x="2" y="258"/>
                  </a:lnTo>
                  <a:lnTo>
                    <a:pt x="6" y="230"/>
                  </a:lnTo>
                  <a:lnTo>
                    <a:pt x="14" y="202"/>
                  </a:lnTo>
                  <a:lnTo>
                    <a:pt x="24" y="176"/>
                  </a:lnTo>
                  <a:lnTo>
                    <a:pt x="36" y="150"/>
                  </a:lnTo>
                  <a:lnTo>
                    <a:pt x="50" y="126"/>
                  </a:lnTo>
                  <a:lnTo>
                    <a:pt x="66" y="104"/>
                  </a:lnTo>
                  <a:lnTo>
                    <a:pt x="86" y="84"/>
                  </a:lnTo>
                  <a:lnTo>
                    <a:pt x="106" y="66"/>
                  </a:lnTo>
                  <a:lnTo>
                    <a:pt x="128" y="50"/>
                  </a:lnTo>
                  <a:lnTo>
                    <a:pt x="152" y="34"/>
                  </a:lnTo>
                  <a:lnTo>
                    <a:pt x="178" y="22"/>
                  </a:lnTo>
                  <a:lnTo>
                    <a:pt x="206" y="12"/>
                  </a:lnTo>
                  <a:lnTo>
                    <a:pt x="234" y="6"/>
                  </a:lnTo>
                  <a:lnTo>
                    <a:pt x="262" y="2"/>
                  </a:lnTo>
                  <a:lnTo>
                    <a:pt x="292" y="0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rgbClr val="FDBA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3"/>
            <p:cNvSpPr>
              <a:spLocks/>
            </p:cNvSpPr>
            <p:nvPr/>
          </p:nvSpPr>
          <p:spPr bwMode="auto">
            <a:xfrm>
              <a:off x="3541713" y="5437188"/>
              <a:ext cx="930275" cy="914400"/>
            </a:xfrm>
            <a:custGeom>
              <a:avLst/>
              <a:gdLst>
                <a:gd name="T0" fmla="*/ 292 w 586"/>
                <a:gd name="T1" fmla="*/ 0 h 576"/>
                <a:gd name="T2" fmla="*/ 352 w 586"/>
                <a:gd name="T3" fmla="*/ 6 h 576"/>
                <a:gd name="T4" fmla="*/ 406 w 586"/>
                <a:gd name="T5" fmla="*/ 22 h 576"/>
                <a:gd name="T6" fmla="*/ 456 w 586"/>
                <a:gd name="T7" fmla="*/ 50 h 576"/>
                <a:gd name="T8" fmla="*/ 500 w 586"/>
                <a:gd name="T9" fmla="*/ 84 h 576"/>
                <a:gd name="T10" fmla="*/ 536 w 586"/>
                <a:gd name="T11" fmla="*/ 128 h 576"/>
                <a:gd name="T12" fmla="*/ 562 w 586"/>
                <a:gd name="T13" fmla="*/ 176 h 576"/>
                <a:gd name="T14" fmla="*/ 580 w 586"/>
                <a:gd name="T15" fmla="*/ 230 h 576"/>
                <a:gd name="T16" fmla="*/ 586 w 586"/>
                <a:gd name="T17" fmla="*/ 288 h 576"/>
                <a:gd name="T18" fmla="*/ 584 w 586"/>
                <a:gd name="T19" fmla="*/ 318 h 576"/>
                <a:gd name="T20" fmla="*/ 572 w 586"/>
                <a:gd name="T21" fmla="*/ 374 h 576"/>
                <a:gd name="T22" fmla="*/ 550 w 586"/>
                <a:gd name="T23" fmla="*/ 426 h 576"/>
                <a:gd name="T24" fmla="*/ 518 w 586"/>
                <a:gd name="T25" fmla="*/ 472 h 576"/>
                <a:gd name="T26" fmla="*/ 478 w 586"/>
                <a:gd name="T27" fmla="*/ 510 h 576"/>
                <a:gd name="T28" fmla="*/ 432 w 586"/>
                <a:gd name="T29" fmla="*/ 542 h 576"/>
                <a:gd name="T30" fmla="*/ 380 w 586"/>
                <a:gd name="T31" fmla="*/ 564 h 576"/>
                <a:gd name="T32" fmla="*/ 322 w 586"/>
                <a:gd name="T33" fmla="*/ 574 h 576"/>
                <a:gd name="T34" fmla="*/ 292 w 586"/>
                <a:gd name="T35" fmla="*/ 576 h 576"/>
                <a:gd name="T36" fmla="*/ 234 w 586"/>
                <a:gd name="T37" fmla="*/ 570 h 576"/>
                <a:gd name="T38" fmla="*/ 178 w 586"/>
                <a:gd name="T39" fmla="*/ 554 h 576"/>
                <a:gd name="T40" fmla="*/ 130 w 586"/>
                <a:gd name="T41" fmla="*/ 528 h 576"/>
                <a:gd name="T42" fmla="*/ 86 w 586"/>
                <a:gd name="T43" fmla="*/ 492 h 576"/>
                <a:gd name="T44" fmla="*/ 50 w 586"/>
                <a:gd name="T45" fmla="*/ 450 h 576"/>
                <a:gd name="T46" fmla="*/ 24 w 586"/>
                <a:gd name="T47" fmla="*/ 400 h 576"/>
                <a:gd name="T48" fmla="*/ 6 w 586"/>
                <a:gd name="T49" fmla="*/ 346 h 576"/>
                <a:gd name="T50" fmla="*/ 0 w 586"/>
                <a:gd name="T51" fmla="*/ 288 h 576"/>
                <a:gd name="T52" fmla="*/ 2 w 586"/>
                <a:gd name="T53" fmla="*/ 258 h 576"/>
                <a:gd name="T54" fmla="*/ 14 w 586"/>
                <a:gd name="T55" fmla="*/ 202 h 576"/>
                <a:gd name="T56" fmla="*/ 36 w 586"/>
                <a:gd name="T57" fmla="*/ 150 h 576"/>
                <a:gd name="T58" fmla="*/ 66 w 586"/>
                <a:gd name="T59" fmla="*/ 104 h 576"/>
                <a:gd name="T60" fmla="*/ 106 w 586"/>
                <a:gd name="T61" fmla="*/ 66 h 576"/>
                <a:gd name="T62" fmla="*/ 154 w 586"/>
                <a:gd name="T63" fmla="*/ 34 h 576"/>
                <a:gd name="T64" fmla="*/ 206 w 586"/>
                <a:gd name="T65" fmla="*/ 12 h 576"/>
                <a:gd name="T66" fmla="*/ 262 w 586"/>
                <a:gd name="T67" fmla="*/ 2 h 576"/>
                <a:gd name="T68" fmla="*/ 292 w 586"/>
                <a:gd name="T69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86" h="576">
                  <a:moveTo>
                    <a:pt x="292" y="0"/>
                  </a:moveTo>
                  <a:lnTo>
                    <a:pt x="292" y="0"/>
                  </a:lnTo>
                  <a:lnTo>
                    <a:pt x="322" y="2"/>
                  </a:lnTo>
                  <a:lnTo>
                    <a:pt x="352" y="6"/>
                  </a:lnTo>
                  <a:lnTo>
                    <a:pt x="380" y="12"/>
                  </a:lnTo>
                  <a:lnTo>
                    <a:pt x="406" y="22"/>
                  </a:lnTo>
                  <a:lnTo>
                    <a:pt x="432" y="34"/>
                  </a:lnTo>
                  <a:lnTo>
                    <a:pt x="456" y="50"/>
                  </a:lnTo>
                  <a:lnTo>
                    <a:pt x="478" y="66"/>
                  </a:lnTo>
                  <a:lnTo>
                    <a:pt x="500" y="84"/>
                  </a:lnTo>
                  <a:lnTo>
                    <a:pt x="518" y="104"/>
                  </a:lnTo>
                  <a:lnTo>
                    <a:pt x="536" y="128"/>
                  </a:lnTo>
                  <a:lnTo>
                    <a:pt x="550" y="150"/>
                  </a:lnTo>
                  <a:lnTo>
                    <a:pt x="562" y="176"/>
                  </a:lnTo>
                  <a:lnTo>
                    <a:pt x="572" y="202"/>
                  </a:lnTo>
                  <a:lnTo>
                    <a:pt x="580" y="230"/>
                  </a:lnTo>
                  <a:lnTo>
                    <a:pt x="584" y="258"/>
                  </a:lnTo>
                  <a:lnTo>
                    <a:pt x="586" y="288"/>
                  </a:lnTo>
                  <a:lnTo>
                    <a:pt x="586" y="288"/>
                  </a:lnTo>
                  <a:lnTo>
                    <a:pt x="584" y="318"/>
                  </a:lnTo>
                  <a:lnTo>
                    <a:pt x="580" y="346"/>
                  </a:lnTo>
                  <a:lnTo>
                    <a:pt x="572" y="374"/>
                  </a:lnTo>
                  <a:lnTo>
                    <a:pt x="562" y="400"/>
                  </a:lnTo>
                  <a:lnTo>
                    <a:pt x="550" y="426"/>
                  </a:lnTo>
                  <a:lnTo>
                    <a:pt x="536" y="450"/>
                  </a:lnTo>
                  <a:lnTo>
                    <a:pt x="518" y="472"/>
                  </a:lnTo>
                  <a:lnTo>
                    <a:pt x="500" y="492"/>
                  </a:lnTo>
                  <a:lnTo>
                    <a:pt x="478" y="510"/>
                  </a:lnTo>
                  <a:lnTo>
                    <a:pt x="456" y="528"/>
                  </a:lnTo>
                  <a:lnTo>
                    <a:pt x="432" y="542"/>
                  </a:lnTo>
                  <a:lnTo>
                    <a:pt x="406" y="554"/>
                  </a:lnTo>
                  <a:lnTo>
                    <a:pt x="380" y="564"/>
                  </a:lnTo>
                  <a:lnTo>
                    <a:pt x="352" y="570"/>
                  </a:lnTo>
                  <a:lnTo>
                    <a:pt x="322" y="574"/>
                  </a:lnTo>
                  <a:lnTo>
                    <a:pt x="292" y="576"/>
                  </a:lnTo>
                  <a:lnTo>
                    <a:pt x="292" y="576"/>
                  </a:lnTo>
                  <a:lnTo>
                    <a:pt x="262" y="574"/>
                  </a:lnTo>
                  <a:lnTo>
                    <a:pt x="234" y="570"/>
                  </a:lnTo>
                  <a:lnTo>
                    <a:pt x="206" y="564"/>
                  </a:lnTo>
                  <a:lnTo>
                    <a:pt x="178" y="554"/>
                  </a:lnTo>
                  <a:lnTo>
                    <a:pt x="154" y="542"/>
                  </a:lnTo>
                  <a:lnTo>
                    <a:pt x="130" y="528"/>
                  </a:lnTo>
                  <a:lnTo>
                    <a:pt x="106" y="510"/>
                  </a:lnTo>
                  <a:lnTo>
                    <a:pt x="86" y="492"/>
                  </a:lnTo>
                  <a:lnTo>
                    <a:pt x="66" y="472"/>
                  </a:lnTo>
                  <a:lnTo>
                    <a:pt x="50" y="450"/>
                  </a:lnTo>
                  <a:lnTo>
                    <a:pt x="36" y="426"/>
                  </a:lnTo>
                  <a:lnTo>
                    <a:pt x="24" y="400"/>
                  </a:lnTo>
                  <a:lnTo>
                    <a:pt x="14" y="374"/>
                  </a:lnTo>
                  <a:lnTo>
                    <a:pt x="6" y="346"/>
                  </a:lnTo>
                  <a:lnTo>
                    <a:pt x="2" y="318"/>
                  </a:lnTo>
                  <a:lnTo>
                    <a:pt x="0" y="288"/>
                  </a:lnTo>
                  <a:lnTo>
                    <a:pt x="0" y="288"/>
                  </a:lnTo>
                  <a:lnTo>
                    <a:pt x="2" y="258"/>
                  </a:lnTo>
                  <a:lnTo>
                    <a:pt x="6" y="230"/>
                  </a:lnTo>
                  <a:lnTo>
                    <a:pt x="14" y="202"/>
                  </a:lnTo>
                  <a:lnTo>
                    <a:pt x="24" y="176"/>
                  </a:lnTo>
                  <a:lnTo>
                    <a:pt x="36" y="150"/>
                  </a:lnTo>
                  <a:lnTo>
                    <a:pt x="50" y="128"/>
                  </a:lnTo>
                  <a:lnTo>
                    <a:pt x="66" y="104"/>
                  </a:lnTo>
                  <a:lnTo>
                    <a:pt x="86" y="84"/>
                  </a:lnTo>
                  <a:lnTo>
                    <a:pt x="106" y="66"/>
                  </a:lnTo>
                  <a:lnTo>
                    <a:pt x="130" y="50"/>
                  </a:lnTo>
                  <a:lnTo>
                    <a:pt x="154" y="34"/>
                  </a:lnTo>
                  <a:lnTo>
                    <a:pt x="178" y="22"/>
                  </a:lnTo>
                  <a:lnTo>
                    <a:pt x="206" y="12"/>
                  </a:lnTo>
                  <a:lnTo>
                    <a:pt x="234" y="6"/>
                  </a:lnTo>
                  <a:lnTo>
                    <a:pt x="262" y="2"/>
                  </a:lnTo>
                  <a:lnTo>
                    <a:pt x="292" y="0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rgbClr val="FDB7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4"/>
            <p:cNvSpPr>
              <a:spLocks/>
            </p:cNvSpPr>
            <p:nvPr/>
          </p:nvSpPr>
          <p:spPr bwMode="auto">
            <a:xfrm>
              <a:off x="3538538" y="5434013"/>
              <a:ext cx="933450" cy="917575"/>
            </a:xfrm>
            <a:custGeom>
              <a:avLst/>
              <a:gdLst>
                <a:gd name="T0" fmla="*/ 294 w 588"/>
                <a:gd name="T1" fmla="*/ 0 h 578"/>
                <a:gd name="T2" fmla="*/ 352 w 588"/>
                <a:gd name="T3" fmla="*/ 6 h 578"/>
                <a:gd name="T4" fmla="*/ 408 w 588"/>
                <a:gd name="T5" fmla="*/ 22 h 578"/>
                <a:gd name="T6" fmla="*/ 458 w 588"/>
                <a:gd name="T7" fmla="*/ 50 h 578"/>
                <a:gd name="T8" fmla="*/ 502 w 588"/>
                <a:gd name="T9" fmla="*/ 84 h 578"/>
                <a:gd name="T10" fmla="*/ 538 w 588"/>
                <a:gd name="T11" fmla="*/ 128 h 578"/>
                <a:gd name="T12" fmla="*/ 564 w 588"/>
                <a:gd name="T13" fmla="*/ 176 h 578"/>
                <a:gd name="T14" fmla="*/ 582 w 588"/>
                <a:gd name="T15" fmla="*/ 232 h 578"/>
                <a:gd name="T16" fmla="*/ 588 w 588"/>
                <a:gd name="T17" fmla="*/ 290 h 578"/>
                <a:gd name="T18" fmla="*/ 586 w 588"/>
                <a:gd name="T19" fmla="*/ 318 h 578"/>
                <a:gd name="T20" fmla="*/ 574 w 588"/>
                <a:gd name="T21" fmla="*/ 376 h 578"/>
                <a:gd name="T22" fmla="*/ 552 w 588"/>
                <a:gd name="T23" fmla="*/ 428 h 578"/>
                <a:gd name="T24" fmla="*/ 520 w 588"/>
                <a:gd name="T25" fmla="*/ 474 h 578"/>
                <a:gd name="T26" fmla="*/ 480 w 588"/>
                <a:gd name="T27" fmla="*/ 512 h 578"/>
                <a:gd name="T28" fmla="*/ 434 w 588"/>
                <a:gd name="T29" fmla="*/ 544 h 578"/>
                <a:gd name="T30" fmla="*/ 380 w 588"/>
                <a:gd name="T31" fmla="*/ 566 h 578"/>
                <a:gd name="T32" fmla="*/ 324 w 588"/>
                <a:gd name="T33" fmla="*/ 578 h 578"/>
                <a:gd name="T34" fmla="*/ 294 w 588"/>
                <a:gd name="T35" fmla="*/ 578 h 578"/>
                <a:gd name="T36" fmla="*/ 234 w 588"/>
                <a:gd name="T37" fmla="*/ 574 h 578"/>
                <a:gd name="T38" fmla="*/ 180 w 588"/>
                <a:gd name="T39" fmla="*/ 556 h 578"/>
                <a:gd name="T40" fmla="*/ 130 w 588"/>
                <a:gd name="T41" fmla="*/ 530 h 578"/>
                <a:gd name="T42" fmla="*/ 86 w 588"/>
                <a:gd name="T43" fmla="*/ 494 h 578"/>
                <a:gd name="T44" fmla="*/ 50 w 588"/>
                <a:gd name="T45" fmla="*/ 452 h 578"/>
                <a:gd name="T46" fmla="*/ 22 w 588"/>
                <a:gd name="T47" fmla="*/ 402 h 578"/>
                <a:gd name="T48" fmla="*/ 6 w 588"/>
                <a:gd name="T49" fmla="*/ 348 h 578"/>
                <a:gd name="T50" fmla="*/ 0 w 588"/>
                <a:gd name="T51" fmla="*/ 290 h 578"/>
                <a:gd name="T52" fmla="*/ 2 w 588"/>
                <a:gd name="T53" fmla="*/ 260 h 578"/>
                <a:gd name="T54" fmla="*/ 14 w 588"/>
                <a:gd name="T55" fmla="*/ 204 h 578"/>
                <a:gd name="T56" fmla="*/ 36 w 588"/>
                <a:gd name="T57" fmla="*/ 152 h 578"/>
                <a:gd name="T58" fmla="*/ 68 w 588"/>
                <a:gd name="T59" fmla="*/ 106 h 578"/>
                <a:gd name="T60" fmla="*/ 106 w 588"/>
                <a:gd name="T61" fmla="*/ 66 h 578"/>
                <a:gd name="T62" fmla="*/ 154 w 588"/>
                <a:gd name="T63" fmla="*/ 34 h 578"/>
                <a:gd name="T64" fmla="*/ 206 w 588"/>
                <a:gd name="T65" fmla="*/ 12 h 578"/>
                <a:gd name="T66" fmla="*/ 264 w 588"/>
                <a:gd name="T67" fmla="*/ 2 h 578"/>
                <a:gd name="T68" fmla="*/ 294 w 588"/>
                <a:gd name="T69" fmla="*/ 0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88" h="578">
                  <a:moveTo>
                    <a:pt x="294" y="0"/>
                  </a:moveTo>
                  <a:lnTo>
                    <a:pt x="294" y="0"/>
                  </a:lnTo>
                  <a:lnTo>
                    <a:pt x="324" y="2"/>
                  </a:lnTo>
                  <a:lnTo>
                    <a:pt x="352" y="6"/>
                  </a:lnTo>
                  <a:lnTo>
                    <a:pt x="380" y="12"/>
                  </a:lnTo>
                  <a:lnTo>
                    <a:pt x="408" y="22"/>
                  </a:lnTo>
                  <a:lnTo>
                    <a:pt x="434" y="34"/>
                  </a:lnTo>
                  <a:lnTo>
                    <a:pt x="458" y="50"/>
                  </a:lnTo>
                  <a:lnTo>
                    <a:pt x="480" y="66"/>
                  </a:lnTo>
                  <a:lnTo>
                    <a:pt x="502" y="84"/>
                  </a:lnTo>
                  <a:lnTo>
                    <a:pt x="520" y="106"/>
                  </a:lnTo>
                  <a:lnTo>
                    <a:pt x="538" y="128"/>
                  </a:lnTo>
                  <a:lnTo>
                    <a:pt x="552" y="152"/>
                  </a:lnTo>
                  <a:lnTo>
                    <a:pt x="564" y="176"/>
                  </a:lnTo>
                  <a:lnTo>
                    <a:pt x="574" y="204"/>
                  </a:lnTo>
                  <a:lnTo>
                    <a:pt x="582" y="232"/>
                  </a:lnTo>
                  <a:lnTo>
                    <a:pt x="586" y="260"/>
                  </a:lnTo>
                  <a:lnTo>
                    <a:pt x="588" y="290"/>
                  </a:lnTo>
                  <a:lnTo>
                    <a:pt x="588" y="290"/>
                  </a:lnTo>
                  <a:lnTo>
                    <a:pt x="586" y="318"/>
                  </a:lnTo>
                  <a:lnTo>
                    <a:pt x="582" y="348"/>
                  </a:lnTo>
                  <a:lnTo>
                    <a:pt x="574" y="376"/>
                  </a:lnTo>
                  <a:lnTo>
                    <a:pt x="564" y="402"/>
                  </a:lnTo>
                  <a:lnTo>
                    <a:pt x="552" y="428"/>
                  </a:lnTo>
                  <a:lnTo>
                    <a:pt x="538" y="452"/>
                  </a:lnTo>
                  <a:lnTo>
                    <a:pt x="520" y="474"/>
                  </a:lnTo>
                  <a:lnTo>
                    <a:pt x="502" y="494"/>
                  </a:lnTo>
                  <a:lnTo>
                    <a:pt x="480" y="512"/>
                  </a:lnTo>
                  <a:lnTo>
                    <a:pt x="458" y="530"/>
                  </a:lnTo>
                  <a:lnTo>
                    <a:pt x="434" y="544"/>
                  </a:lnTo>
                  <a:lnTo>
                    <a:pt x="408" y="556"/>
                  </a:lnTo>
                  <a:lnTo>
                    <a:pt x="380" y="566"/>
                  </a:lnTo>
                  <a:lnTo>
                    <a:pt x="352" y="574"/>
                  </a:lnTo>
                  <a:lnTo>
                    <a:pt x="324" y="578"/>
                  </a:lnTo>
                  <a:lnTo>
                    <a:pt x="294" y="578"/>
                  </a:lnTo>
                  <a:lnTo>
                    <a:pt x="294" y="578"/>
                  </a:lnTo>
                  <a:lnTo>
                    <a:pt x="264" y="578"/>
                  </a:lnTo>
                  <a:lnTo>
                    <a:pt x="234" y="574"/>
                  </a:lnTo>
                  <a:lnTo>
                    <a:pt x="206" y="566"/>
                  </a:lnTo>
                  <a:lnTo>
                    <a:pt x="180" y="556"/>
                  </a:lnTo>
                  <a:lnTo>
                    <a:pt x="154" y="544"/>
                  </a:lnTo>
                  <a:lnTo>
                    <a:pt x="130" y="530"/>
                  </a:lnTo>
                  <a:lnTo>
                    <a:pt x="106" y="512"/>
                  </a:lnTo>
                  <a:lnTo>
                    <a:pt x="86" y="494"/>
                  </a:lnTo>
                  <a:lnTo>
                    <a:pt x="68" y="474"/>
                  </a:lnTo>
                  <a:lnTo>
                    <a:pt x="50" y="452"/>
                  </a:lnTo>
                  <a:lnTo>
                    <a:pt x="36" y="428"/>
                  </a:lnTo>
                  <a:lnTo>
                    <a:pt x="22" y="402"/>
                  </a:lnTo>
                  <a:lnTo>
                    <a:pt x="14" y="376"/>
                  </a:lnTo>
                  <a:lnTo>
                    <a:pt x="6" y="348"/>
                  </a:lnTo>
                  <a:lnTo>
                    <a:pt x="2" y="318"/>
                  </a:lnTo>
                  <a:lnTo>
                    <a:pt x="0" y="290"/>
                  </a:lnTo>
                  <a:lnTo>
                    <a:pt x="0" y="290"/>
                  </a:lnTo>
                  <a:lnTo>
                    <a:pt x="2" y="260"/>
                  </a:lnTo>
                  <a:lnTo>
                    <a:pt x="6" y="232"/>
                  </a:lnTo>
                  <a:lnTo>
                    <a:pt x="14" y="204"/>
                  </a:lnTo>
                  <a:lnTo>
                    <a:pt x="22" y="176"/>
                  </a:lnTo>
                  <a:lnTo>
                    <a:pt x="36" y="152"/>
                  </a:lnTo>
                  <a:lnTo>
                    <a:pt x="50" y="128"/>
                  </a:lnTo>
                  <a:lnTo>
                    <a:pt x="68" y="106"/>
                  </a:lnTo>
                  <a:lnTo>
                    <a:pt x="86" y="84"/>
                  </a:lnTo>
                  <a:lnTo>
                    <a:pt x="106" y="66"/>
                  </a:lnTo>
                  <a:lnTo>
                    <a:pt x="130" y="50"/>
                  </a:lnTo>
                  <a:lnTo>
                    <a:pt x="154" y="34"/>
                  </a:lnTo>
                  <a:lnTo>
                    <a:pt x="180" y="22"/>
                  </a:lnTo>
                  <a:lnTo>
                    <a:pt x="206" y="12"/>
                  </a:lnTo>
                  <a:lnTo>
                    <a:pt x="234" y="6"/>
                  </a:lnTo>
                  <a:lnTo>
                    <a:pt x="264" y="2"/>
                  </a:lnTo>
                  <a:lnTo>
                    <a:pt x="294" y="0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rgbClr val="FCB3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5"/>
            <p:cNvSpPr>
              <a:spLocks/>
            </p:cNvSpPr>
            <p:nvPr/>
          </p:nvSpPr>
          <p:spPr bwMode="auto">
            <a:xfrm>
              <a:off x="3525838" y="5421313"/>
              <a:ext cx="955675" cy="942975"/>
            </a:xfrm>
            <a:custGeom>
              <a:avLst/>
              <a:gdLst>
                <a:gd name="T0" fmla="*/ 300 w 602"/>
                <a:gd name="T1" fmla="*/ 0 h 594"/>
                <a:gd name="T2" fmla="*/ 362 w 602"/>
                <a:gd name="T3" fmla="*/ 6 h 594"/>
                <a:gd name="T4" fmla="*/ 418 w 602"/>
                <a:gd name="T5" fmla="*/ 22 h 594"/>
                <a:gd name="T6" fmla="*/ 468 w 602"/>
                <a:gd name="T7" fmla="*/ 50 h 594"/>
                <a:gd name="T8" fmla="*/ 514 w 602"/>
                <a:gd name="T9" fmla="*/ 86 h 594"/>
                <a:gd name="T10" fmla="*/ 550 w 602"/>
                <a:gd name="T11" fmla="*/ 130 h 594"/>
                <a:gd name="T12" fmla="*/ 578 w 602"/>
                <a:gd name="T13" fmla="*/ 182 h 594"/>
                <a:gd name="T14" fmla="*/ 596 w 602"/>
                <a:gd name="T15" fmla="*/ 236 h 594"/>
                <a:gd name="T16" fmla="*/ 602 w 602"/>
                <a:gd name="T17" fmla="*/ 296 h 594"/>
                <a:gd name="T18" fmla="*/ 600 w 602"/>
                <a:gd name="T19" fmla="*/ 326 h 594"/>
                <a:gd name="T20" fmla="*/ 588 w 602"/>
                <a:gd name="T21" fmla="*/ 384 h 594"/>
                <a:gd name="T22" fmla="*/ 566 w 602"/>
                <a:gd name="T23" fmla="*/ 438 h 594"/>
                <a:gd name="T24" fmla="*/ 532 w 602"/>
                <a:gd name="T25" fmla="*/ 486 h 594"/>
                <a:gd name="T26" fmla="*/ 492 w 602"/>
                <a:gd name="T27" fmla="*/ 526 h 594"/>
                <a:gd name="T28" fmla="*/ 444 w 602"/>
                <a:gd name="T29" fmla="*/ 558 h 594"/>
                <a:gd name="T30" fmla="*/ 390 w 602"/>
                <a:gd name="T31" fmla="*/ 580 h 594"/>
                <a:gd name="T32" fmla="*/ 332 w 602"/>
                <a:gd name="T33" fmla="*/ 592 h 594"/>
                <a:gd name="T34" fmla="*/ 300 w 602"/>
                <a:gd name="T35" fmla="*/ 594 h 594"/>
                <a:gd name="T36" fmla="*/ 240 w 602"/>
                <a:gd name="T37" fmla="*/ 588 h 594"/>
                <a:gd name="T38" fmla="*/ 184 w 602"/>
                <a:gd name="T39" fmla="*/ 570 h 594"/>
                <a:gd name="T40" fmla="*/ 132 w 602"/>
                <a:gd name="T41" fmla="*/ 544 h 594"/>
                <a:gd name="T42" fmla="*/ 88 w 602"/>
                <a:gd name="T43" fmla="*/ 506 h 594"/>
                <a:gd name="T44" fmla="*/ 52 w 602"/>
                <a:gd name="T45" fmla="*/ 462 h 594"/>
                <a:gd name="T46" fmla="*/ 24 w 602"/>
                <a:gd name="T47" fmla="*/ 412 h 594"/>
                <a:gd name="T48" fmla="*/ 6 w 602"/>
                <a:gd name="T49" fmla="*/ 356 h 594"/>
                <a:gd name="T50" fmla="*/ 0 w 602"/>
                <a:gd name="T51" fmla="*/ 296 h 594"/>
                <a:gd name="T52" fmla="*/ 2 w 602"/>
                <a:gd name="T53" fmla="*/ 266 h 594"/>
                <a:gd name="T54" fmla="*/ 14 w 602"/>
                <a:gd name="T55" fmla="*/ 208 h 594"/>
                <a:gd name="T56" fmla="*/ 36 w 602"/>
                <a:gd name="T57" fmla="*/ 156 h 594"/>
                <a:gd name="T58" fmla="*/ 68 w 602"/>
                <a:gd name="T59" fmla="*/ 108 h 594"/>
                <a:gd name="T60" fmla="*/ 110 w 602"/>
                <a:gd name="T61" fmla="*/ 68 h 594"/>
                <a:gd name="T62" fmla="*/ 158 w 602"/>
                <a:gd name="T63" fmla="*/ 36 h 594"/>
                <a:gd name="T64" fmla="*/ 212 w 602"/>
                <a:gd name="T65" fmla="*/ 12 h 594"/>
                <a:gd name="T66" fmla="*/ 270 w 602"/>
                <a:gd name="T67" fmla="*/ 0 h 594"/>
                <a:gd name="T68" fmla="*/ 300 w 602"/>
                <a:gd name="T69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2" h="594">
                  <a:moveTo>
                    <a:pt x="300" y="0"/>
                  </a:moveTo>
                  <a:lnTo>
                    <a:pt x="300" y="0"/>
                  </a:lnTo>
                  <a:lnTo>
                    <a:pt x="332" y="0"/>
                  </a:lnTo>
                  <a:lnTo>
                    <a:pt x="362" y="6"/>
                  </a:lnTo>
                  <a:lnTo>
                    <a:pt x="390" y="12"/>
                  </a:lnTo>
                  <a:lnTo>
                    <a:pt x="418" y="22"/>
                  </a:lnTo>
                  <a:lnTo>
                    <a:pt x="444" y="36"/>
                  </a:lnTo>
                  <a:lnTo>
                    <a:pt x="468" y="50"/>
                  </a:lnTo>
                  <a:lnTo>
                    <a:pt x="492" y="68"/>
                  </a:lnTo>
                  <a:lnTo>
                    <a:pt x="514" y="86"/>
                  </a:lnTo>
                  <a:lnTo>
                    <a:pt x="532" y="108"/>
                  </a:lnTo>
                  <a:lnTo>
                    <a:pt x="550" y="130"/>
                  </a:lnTo>
                  <a:lnTo>
                    <a:pt x="566" y="156"/>
                  </a:lnTo>
                  <a:lnTo>
                    <a:pt x="578" y="182"/>
                  </a:lnTo>
                  <a:lnTo>
                    <a:pt x="588" y="208"/>
                  </a:lnTo>
                  <a:lnTo>
                    <a:pt x="596" y="236"/>
                  </a:lnTo>
                  <a:lnTo>
                    <a:pt x="600" y="266"/>
                  </a:lnTo>
                  <a:lnTo>
                    <a:pt x="602" y="296"/>
                  </a:lnTo>
                  <a:lnTo>
                    <a:pt x="602" y="296"/>
                  </a:lnTo>
                  <a:lnTo>
                    <a:pt x="600" y="326"/>
                  </a:lnTo>
                  <a:lnTo>
                    <a:pt x="596" y="356"/>
                  </a:lnTo>
                  <a:lnTo>
                    <a:pt x="588" y="384"/>
                  </a:lnTo>
                  <a:lnTo>
                    <a:pt x="578" y="412"/>
                  </a:lnTo>
                  <a:lnTo>
                    <a:pt x="566" y="438"/>
                  </a:lnTo>
                  <a:lnTo>
                    <a:pt x="550" y="462"/>
                  </a:lnTo>
                  <a:lnTo>
                    <a:pt x="532" y="486"/>
                  </a:lnTo>
                  <a:lnTo>
                    <a:pt x="514" y="506"/>
                  </a:lnTo>
                  <a:lnTo>
                    <a:pt x="492" y="526"/>
                  </a:lnTo>
                  <a:lnTo>
                    <a:pt x="468" y="544"/>
                  </a:lnTo>
                  <a:lnTo>
                    <a:pt x="444" y="558"/>
                  </a:lnTo>
                  <a:lnTo>
                    <a:pt x="418" y="570"/>
                  </a:lnTo>
                  <a:lnTo>
                    <a:pt x="390" y="580"/>
                  </a:lnTo>
                  <a:lnTo>
                    <a:pt x="362" y="588"/>
                  </a:lnTo>
                  <a:lnTo>
                    <a:pt x="332" y="592"/>
                  </a:lnTo>
                  <a:lnTo>
                    <a:pt x="300" y="594"/>
                  </a:lnTo>
                  <a:lnTo>
                    <a:pt x="300" y="594"/>
                  </a:lnTo>
                  <a:lnTo>
                    <a:pt x="270" y="592"/>
                  </a:lnTo>
                  <a:lnTo>
                    <a:pt x="240" y="588"/>
                  </a:lnTo>
                  <a:lnTo>
                    <a:pt x="212" y="580"/>
                  </a:lnTo>
                  <a:lnTo>
                    <a:pt x="184" y="570"/>
                  </a:lnTo>
                  <a:lnTo>
                    <a:pt x="158" y="558"/>
                  </a:lnTo>
                  <a:lnTo>
                    <a:pt x="132" y="544"/>
                  </a:lnTo>
                  <a:lnTo>
                    <a:pt x="110" y="526"/>
                  </a:lnTo>
                  <a:lnTo>
                    <a:pt x="88" y="506"/>
                  </a:lnTo>
                  <a:lnTo>
                    <a:pt x="68" y="486"/>
                  </a:lnTo>
                  <a:lnTo>
                    <a:pt x="52" y="462"/>
                  </a:lnTo>
                  <a:lnTo>
                    <a:pt x="36" y="438"/>
                  </a:lnTo>
                  <a:lnTo>
                    <a:pt x="24" y="412"/>
                  </a:lnTo>
                  <a:lnTo>
                    <a:pt x="14" y="384"/>
                  </a:lnTo>
                  <a:lnTo>
                    <a:pt x="6" y="356"/>
                  </a:lnTo>
                  <a:lnTo>
                    <a:pt x="2" y="326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2" y="266"/>
                  </a:lnTo>
                  <a:lnTo>
                    <a:pt x="6" y="236"/>
                  </a:lnTo>
                  <a:lnTo>
                    <a:pt x="14" y="208"/>
                  </a:lnTo>
                  <a:lnTo>
                    <a:pt x="24" y="182"/>
                  </a:lnTo>
                  <a:lnTo>
                    <a:pt x="36" y="156"/>
                  </a:lnTo>
                  <a:lnTo>
                    <a:pt x="52" y="130"/>
                  </a:lnTo>
                  <a:lnTo>
                    <a:pt x="68" y="108"/>
                  </a:lnTo>
                  <a:lnTo>
                    <a:pt x="88" y="86"/>
                  </a:lnTo>
                  <a:lnTo>
                    <a:pt x="110" y="68"/>
                  </a:lnTo>
                  <a:lnTo>
                    <a:pt x="132" y="50"/>
                  </a:lnTo>
                  <a:lnTo>
                    <a:pt x="158" y="36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0" y="6"/>
                  </a:lnTo>
                  <a:lnTo>
                    <a:pt x="270" y="0"/>
                  </a:lnTo>
                  <a:lnTo>
                    <a:pt x="300" y="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39E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6"/>
            <p:cNvSpPr>
              <a:spLocks/>
            </p:cNvSpPr>
            <p:nvPr/>
          </p:nvSpPr>
          <p:spPr bwMode="auto">
            <a:xfrm>
              <a:off x="3563938" y="5446713"/>
              <a:ext cx="892175" cy="889000"/>
            </a:xfrm>
            <a:custGeom>
              <a:avLst/>
              <a:gdLst>
                <a:gd name="T0" fmla="*/ 280 w 562"/>
                <a:gd name="T1" fmla="*/ 0 h 560"/>
                <a:gd name="T2" fmla="*/ 338 w 562"/>
                <a:gd name="T3" fmla="*/ 6 h 560"/>
                <a:gd name="T4" fmla="*/ 390 w 562"/>
                <a:gd name="T5" fmla="*/ 22 h 560"/>
                <a:gd name="T6" fmla="*/ 438 w 562"/>
                <a:gd name="T7" fmla="*/ 48 h 560"/>
                <a:gd name="T8" fmla="*/ 480 w 562"/>
                <a:gd name="T9" fmla="*/ 82 h 560"/>
                <a:gd name="T10" fmla="*/ 514 w 562"/>
                <a:gd name="T11" fmla="*/ 124 h 560"/>
                <a:gd name="T12" fmla="*/ 540 w 562"/>
                <a:gd name="T13" fmla="*/ 172 h 560"/>
                <a:gd name="T14" fmla="*/ 556 w 562"/>
                <a:gd name="T15" fmla="*/ 224 h 560"/>
                <a:gd name="T16" fmla="*/ 562 w 562"/>
                <a:gd name="T17" fmla="*/ 280 h 560"/>
                <a:gd name="T18" fmla="*/ 560 w 562"/>
                <a:gd name="T19" fmla="*/ 308 h 560"/>
                <a:gd name="T20" fmla="*/ 550 w 562"/>
                <a:gd name="T21" fmla="*/ 364 h 560"/>
                <a:gd name="T22" fmla="*/ 528 w 562"/>
                <a:gd name="T23" fmla="*/ 414 h 560"/>
                <a:gd name="T24" fmla="*/ 498 w 562"/>
                <a:gd name="T25" fmla="*/ 458 h 560"/>
                <a:gd name="T26" fmla="*/ 460 w 562"/>
                <a:gd name="T27" fmla="*/ 496 h 560"/>
                <a:gd name="T28" fmla="*/ 414 w 562"/>
                <a:gd name="T29" fmla="*/ 526 h 560"/>
                <a:gd name="T30" fmla="*/ 364 w 562"/>
                <a:gd name="T31" fmla="*/ 548 h 560"/>
                <a:gd name="T32" fmla="*/ 310 w 562"/>
                <a:gd name="T33" fmla="*/ 560 h 560"/>
                <a:gd name="T34" fmla="*/ 280 w 562"/>
                <a:gd name="T35" fmla="*/ 560 h 560"/>
                <a:gd name="T36" fmla="*/ 224 w 562"/>
                <a:gd name="T37" fmla="*/ 556 h 560"/>
                <a:gd name="T38" fmla="*/ 172 w 562"/>
                <a:gd name="T39" fmla="*/ 538 h 560"/>
                <a:gd name="T40" fmla="*/ 124 w 562"/>
                <a:gd name="T41" fmla="*/ 512 h 560"/>
                <a:gd name="T42" fmla="*/ 82 w 562"/>
                <a:gd name="T43" fmla="*/ 478 h 560"/>
                <a:gd name="T44" fmla="*/ 48 w 562"/>
                <a:gd name="T45" fmla="*/ 436 h 560"/>
                <a:gd name="T46" fmla="*/ 22 w 562"/>
                <a:gd name="T47" fmla="*/ 390 h 560"/>
                <a:gd name="T48" fmla="*/ 6 w 562"/>
                <a:gd name="T49" fmla="*/ 336 h 560"/>
                <a:gd name="T50" fmla="*/ 0 w 562"/>
                <a:gd name="T51" fmla="*/ 280 h 560"/>
                <a:gd name="T52" fmla="*/ 2 w 562"/>
                <a:gd name="T53" fmla="*/ 252 h 560"/>
                <a:gd name="T54" fmla="*/ 12 w 562"/>
                <a:gd name="T55" fmla="*/ 196 h 560"/>
                <a:gd name="T56" fmla="*/ 34 w 562"/>
                <a:gd name="T57" fmla="*/ 146 h 560"/>
                <a:gd name="T58" fmla="*/ 64 w 562"/>
                <a:gd name="T59" fmla="*/ 102 h 560"/>
                <a:gd name="T60" fmla="*/ 102 w 562"/>
                <a:gd name="T61" fmla="*/ 64 h 560"/>
                <a:gd name="T62" fmla="*/ 146 w 562"/>
                <a:gd name="T63" fmla="*/ 34 h 560"/>
                <a:gd name="T64" fmla="*/ 198 w 562"/>
                <a:gd name="T65" fmla="*/ 12 h 560"/>
                <a:gd name="T66" fmla="*/ 252 w 562"/>
                <a:gd name="T67" fmla="*/ 2 h 560"/>
                <a:gd name="T68" fmla="*/ 280 w 562"/>
                <a:gd name="T69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2" h="560">
                  <a:moveTo>
                    <a:pt x="280" y="0"/>
                  </a:moveTo>
                  <a:lnTo>
                    <a:pt x="280" y="0"/>
                  </a:lnTo>
                  <a:lnTo>
                    <a:pt x="310" y="2"/>
                  </a:lnTo>
                  <a:lnTo>
                    <a:pt x="338" y="6"/>
                  </a:lnTo>
                  <a:lnTo>
                    <a:pt x="364" y="12"/>
                  </a:lnTo>
                  <a:lnTo>
                    <a:pt x="390" y="22"/>
                  </a:lnTo>
                  <a:lnTo>
                    <a:pt x="414" y="34"/>
                  </a:lnTo>
                  <a:lnTo>
                    <a:pt x="438" y="48"/>
                  </a:lnTo>
                  <a:lnTo>
                    <a:pt x="460" y="64"/>
                  </a:lnTo>
                  <a:lnTo>
                    <a:pt x="480" y="82"/>
                  </a:lnTo>
                  <a:lnTo>
                    <a:pt x="498" y="102"/>
                  </a:lnTo>
                  <a:lnTo>
                    <a:pt x="514" y="124"/>
                  </a:lnTo>
                  <a:lnTo>
                    <a:pt x="528" y="146"/>
                  </a:lnTo>
                  <a:lnTo>
                    <a:pt x="540" y="172"/>
                  </a:lnTo>
                  <a:lnTo>
                    <a:pt x="550" y="196"/>
                  </a:lnTo>
                  <a:lnTo>
                    <a:pt x="556" y="224"/>
                  </a:lnTo>
                  <a:lnTo>
                    <a:pt x="560" y="252"/>
                  </a:lnTo>
                  <a:lnTo>
                    <a:pt x="562" y="280"/>
                  </a:lnTo>
                  <a:lnTo>
                    <a:pt x="562" y="280"/>
                  </a:lnTo>
                  <a:lnTo>
                    <a:pt x="560" y="308"/>
                  </a:lnTo>
                  <a:lnTo>
                    <a:pt x="556" y="336"/>
                  </a:lnTo>
                  <a:lnTo>
                    <a:pt x="550" y="364"/>
                  </a:lnTo>
                  <a:lnTo>
                    <a:pt x="540" y="390"/>
                  </a:lnTo>
                  <a:lnTo>
                    <a:pt x="528" y="414"/>
                  </a:lnTo>
                  <a:lnTo>
                    <a:pt x="514" y="436"/>
                  </a:lnTo>
                  <a:lnTo>
                    <a:pt x="498" y="458"/>
                  </a:lnTo>
                  <a:lnTo>
                    <a:pt x="480" y="478"/>
                  </a:lnTo>
                  <a:lnTo>
                    <a:pt x="460" y="496"/>
                  </a:lnTo>
                  <a:lnTo>
                    <a:pt x="438" y="512"/>
                  </a:lnTo>
                  <a:lnTo>
                    <a:pt x="414" y="526"/>
                  </a:lnTo>
                  <a:lnTo>
                    <a:pt x="390" y="538"/>
                  </a:lnTo>
                  <a:lnTo>
                    <a:pt x="364" y="548"/>
                  </a:lnTo>
                  <a:lnTo>
                    <a:pt x="338" y="556"/>
                  </a:lnTo>
                  <a:lnTo>
                    <a:pt x="310" y="560"/>
                  </a:lnTo>
                  <a:lnTo>
                    <a:pt x="280" y="560"/>
                  </a:lnTo>
                  <a:lnTo>
                    <a:pt x="280" y="560"/>
                  </a:lnTo>
                  <a:lnTo>
                    <a:pt x="252" y="560"/>
                  </a:lnTo>
                  <a:lnTo>
                    <a:pt x="224" y="556"/>
                  </a:lnTo>
                  <a:lnTo>
                    <a:pt x="198" y="548"/>
                  </a:lnTo>
                  <a:lnTo>
                    <a:pt x="172" y="538"/>
                  </a:lnTo>
                  <a:lnTo>
                    <a:pt x="146" y="526"/>
                  </a:lnTo>
                  <a:lnTo>
                    <a:pt x="124" y="512"/>
                  </a:lnTo>
                  <a:lnTo>
                    <a:pt x="102" y="496"/>
                  </a:lnTo>
                  <a:lnTo>
                    <a:pt x="82" y="478"/>
                  </a:lnTo>
                  <a:lnTo>
                    <a:pt x="64" y="458"/>
                  </a:lnTo>
                  <a:lnTo>
                    <a:pt x="48" y="436"/>
                  </a:lnTo>
                  <a:lnTo>
                    <a:pt x="34" y="414"/>
                  </a:lnTo>
                  <a:lnTo>
                    <a:pt x="22" y="390"/>
                  </a:lnTo>
                  <a:lnTo>
                    <a:pt x="12" y="364"/>
                  </a:lnTo>
                  <a:lnTo>
                    <a:pt x="6" y="336"/>
                  </a:lnTo>
                  <a:lnTo>
                    <a:pt x="2" y="308"/>
                  </a:lnTo>
                  <a:lnTo>
                    <a:pt x="0" y="280"/>
                  </a:lnTo>
                  <a:lnTo>
                    <a:pt x="0" y="280"/>
                  </a:lnTo>
                  <a:lnTo>
                    <a:pt x="2" y="252"/>
                  </a:lnTo>
                  <a:lnTo>
                    <a:pt x="6" y="224"/>
                  </a:lnTo>
                  <a:lnTo>
                    <a:pt x="12" y="196"/>
                  </a:lnTo>
                  <a:lnTo>
                    <a:pt x="22" y="172"/>
                  </a:lnTo>
                  <a:lnTo>
                    <a:pt x="34" y="146"/>
                  </a:lnTo>
                  <a:lnTo>
                    <a:pt x="48" y="124"/>
                  </a:lnTo>
                  <a:lnTo>
                    <a:pt x="64" y="102"/>
                  </a:lnTo>
                  <a:lnTo>
                    <a:pt x="82" y="82"/>
                  </a:lnTo>
                  <a:lnTo>
                    <a:pt x="102" y="64"/>
                  </a:lnTo>
                  <a:lnTo>
                    <a:pt x="124" y="48"/>
                  </a:lnTo>
                  <a:lnTo>
                    <a:pt x="146" y="34"/>
                  </a:lnTo>
                  <a:lnTo>
                    <a:pt x="172" y="22"/>
                  </a:lnTo>
                  <a:lnTo>
                    <a:pt x="198" y="12"/>
                  </a:lnTo>
                  <a:lnTo>
                    <a:pt x="224" y="6"/>
                  </a:lnTo>
                  <a:lnTo>
                    <a:pt x="252" y="2"/>
                  </a:lnTo>
                  <a:lnTo>
                    <a:pt x="280" y="0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4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7"/>
            <p:cNvSpPr>
              <a:spLocks/>
            </p:cNvSpPr>
            <p:nvPr/>
          </p:nvSpPr>
          <p:spPr bwMode="auto">
            <a:xfrm>
              <a:off x="3576638" y="5456238"/>
              <a:ext cx="869950" cy="866775"/>
            </a:xfrm>
            <a:custGeom>
              <a:avLst/>
              <a:gdLst>
                <a:gd name="T0" fmla="*/ 274 w 548"/>
                <a:gd name="T1" fmla="*/ 0 h 546"/>
                <a:gd name="T2" fmla="*/ 328 w 548"/>
                <a:gd name="T3" fmla="*/ 6 h 546"/>
                <a:gd name="T4" fmla="*/ 380 w 548"/>
                <a:gd name="T5" fmla="*/ 22 h 546"/>
                <a:gd name="T6" fmla="*/ 426 w 548"/>
                <a:gd name="T7" fmla="*/ 48 h 546"/>
                <a:gd name="T8" fmla="*/ 466 w 548"/>
                <a:gd name="T9" fmla="*/ 80 h 546"/>
                <a:gd name="T10" fmla="*/ 500 w 548"/>
                <a:gd name="T11" fmla="*/ 122 h 546"/>
                <a:gd name="T12" fmla="*/ 526 w 548"/>
                <a:gd name="T13" fmla="*/ 168 h 546"/>
                <a:gd name="T14" fmla="*/ 542 w 548"/>
                <a:gd name="T15" fmla="*/ 218 h 546"/>
                <a:gd name="T16" fmla="*/ 548 w 548"/>
                <a:gd name="T17" fmla="*/ 274 h 546"/>
                <a:gd name="T18" fmla="*/ 546 w 548"/>
                <a:gd name="T19" fmla="*/ 302 h 546"/>
                <a:gd name="T20" fmla="*/ 534 w 548"/>
                <a:gd name="T21" fmla="*/ 354 h 546"/>
                <a:gd name="T22" fmla="*/ 514 w 548"/>
                <a:gd name="T23" fmla="*/ 404 h 546"/>
                <a:gd name="T24" fmla="*/ 484 w 548"/>
                <a:gd name="T25" fmla="*/ 446 h 546"/>
                <a:gd name="T26" fmla="*/ 448 w 548"/>
                <a:gd name="T27" fmla="*/ 484 h 546"/>
                <a:gd name="T28" fmla="*/ 404 w 548"/>
                <a:gd name="T29" fmla="*/ 514 h 546"/>
                <a:gd name="T30" fmla="*/ 354 w 548"/>
                <a:gd name="T31" fmla="*/ 534 h 546"/>
                <a:gd name="T32" fmla="*/ 302 w 548"/>
                <a:gd name="T33" fmla="*/ 544 h 546"/>
                <a:gd name="T34" fmla="*/ 274 w 548"/>
                <a:gd name="T35" fmla="*/ 546 h 546"/>
                <a:gd name="T36" fmla="*/ 218 w 548"/>
                <a:gd name="T37" fmla="*/ 540 h 546"/>
                <a:gd name="T38" fmla="*/ 166 w 548"/>
                <a:gd name="T39" fmla="*/ 524 h 546"/>
                <a:gd name="T40" fmla="*/ 120 w 548"/>
                <a:gd name="T41" fmla="*/ 500 h 546"/>
                <a:gd name="T42" fmla="*/ 80 w 548"/>
                <a:gd name="T43" fmla="*/ 466 h 546"/>
                <a:gd name="T44" fmla="*/ 46 w 548"/>
                <a:gd name="T45" fmla="*/ 426 h 546"/>
                <a:gd name="T46" fmla="*/ 20 w 548"/>
                <a:gd name="T47" fmla="*/ 380 h 546"/>
                <a:gd name="T48" fmla="*/ 4 w 548"/>
                <a:gd name="T49" fmla="*/ 328 h 546"/>
                <a:gd name="T50" fmla="*/ 0 w 548"/>
                <a:gd name="T51" fmla="*/ 274 h 546"/>
                <a:gd name="T52" fmla="*/ 0 w 548"/>
                <a:gd name="T53" fmla="*/ 246 h 546"/>
                <a:gd name="T54" fmla="*/ 12 w 548"/>
                <a:gd name="T55" fmla="*/ 192 h 546"/>
                <a:gd name="T56" fmla="*/ 32 w 548"/>
                <a:gd name="T57" fmla="*/ 144 h 546"/>
                <a:gd name="T58" fmla="*/ 62 w 548"/>
                <a:gd name="T59" fmla="*/ 100 h 546"/>
                <a:gd name="T60" fmla="*/ 100 w 548"/>
                <a:gd name="T61" fmla="*/ 64 h 546"/>
                <a:gd name="T62" fmla="*/ 142 w 548"/>
                <a:gd name="T63" fmla="*/ 34 h 546"/>
                <a:gd name="T64" fmla="*/ 192 w 548"/>
                <a:gd name="T65" fmla="*/ 14 h 546"/>
                <a:gd name="T66" fmla="*/ 246 w 548"/>
                <a:gd name="T67" fmla="*/ 2 h 546"/>
                <a:gd name="T68" fmla="*/ 274 w 548"/>
                <a:gd name="T69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48" h="546">
                  <a:moveTo>
                    <a:pt x="274" y="0"/>
                  </a:moveTo>
                  <a:lnTo>
                    <a:pt x="274" y="0"/>
                  </a:lnTo>
                  <a:lnTo>
                    <a:pt x="302" y="2"/>
                  </a:lnTo>
                  <a:lnTo>
                    <a:pt x="328" y="6"/>
                  </a:lnTo>
                  <a:lnTo>
                    <a:pt x="354" y="14"/>
                  </a:lnTo>
                  <a:lnTo>
                    <a:pt x="380" y="22"/>
                  </a:lnTo>
                  <a:lnTo>
                    <a:pt x="404" y="34"/>
                  </a:lnTo>
                  <a:lnTo>
                    <a:pt x="426" y="48"/>
                  </a:lnTo>
                  <a:lnTo>
                    <a:pt x="448" y="64"/>
                  </a:lnTo>
                  <a:lnTo>
                    <a:pt x="466" y="80"/>
                  </a:lnTo>
                  <a:lnTo>
                    <a:pt x="484" y="100"/>
                  </a:lnTo>
                  <a:lnTo>
                    <a:pt x="500" y="122"/>
                  </a:lnTo>
                  <a:lnTo>
                    <a:pt x="514" y="144"/>
                  </a:lnTo>
                  <a:lnTo>
                    <a:pt x="526" y="168"/>
                  </a:lnTo>
                  <a:lnTo>
                    <a:pt x="534" y="192"/>
                  </a:lnTo>
                  <a:lnTo>
                    <a:pt x="542" y="218"/>
                  </a:lnTo>
                  <a:lnTo>
                    <a:pt x="546" y="246"/>
                  </a:lnTo>
                  <a:lnTo>
                    <a:pt x="548" y="274"/>
                  </a:lnTo>
                  <a:lnTo>
                    <a:pt x="548" y="274"/>
                  </a:lnTo>
                  <a:lnTo>
                    <a:pt x="546" y="302"/>
                  </a:lnTo>
                  <a:lnTo>
                    <a:pt x="542" y="328"/>
                  </a:lnTo>
                  <a:lnTo>
                    <a:pt x="534" y="354"/>
                  </a:lnTo>
                  <a:lnTo>
                    <a:pt x="526" y="380"/>
                  </a:lnTo>
                  <a:lnTo>
                    <a:pt x="514" y="404"/>
                  </a:lnTo>
                  <a:lnTo>
                    <a:pt x="500" y="426"/>
                  </a:lnTo>
                  <a:lnTo>
                    <a:pt x="484" y="446"/>
                  </a:lnTo>
                  <a:lnTo>
                    <a:pt x="466" y="466"/>
                  </a:lnTo>
                  <a:lnTo>
                    <a:pt x="448" y="484"/>
                  </a:lnTo>
                  <a:lnTo>
                    <a:pt x="426" y="500"/>
                  </a:lnTo>
                  <a:lnTo>
                    <a:pt x="404" y="514"/>
                  </a:lnTo>
                  <a:lnTo>
                    <a:pt x="380" y="524"/>
                  </a:lnTo>
                  <a:lnTo>
                    <a:pt x="354" y="534"/>
                  </a:lnTo>
                  <a:lnTo>
                    <a:pt x="328" y="540"/>
                  </a:lnTo>
                  <a:lnTo>
                    <a:pt x="302" y="544"/>
                  </a:lnTo>
                  <a:lnTo>
                    <a:pt x="274" y="546"/>
                  </a:lnTo>
                  <a:lnTo>
                    <a:pt x="274" y="546"/>
                  </a:lnTo>
                  <a:lnTo>
                    <a:pt x="246" y="544"/>
                  </a:lnTo>
                  <a:lnTo>
                    <a:pt x="218" y="540"/>
                  </a:lnTo>
                  <a:lnTo>
                    <a:pt x="192" y="534"/>
                  </a:lnTo>
                  <a:lnTo>
                    <a:pt x="166" y="524"/>
                  </a:lnTo>
                  <a:lnTo>
                    <a:pt x="142" y="514"/>
                  </a:lnTo>
                  <a:lnTo>
                    <a:pt x="120" y="500"/>
                  </a:lnTo>
                  <a:lnTo>
                    <a:pt x="100" y="484"/>
                  </a:lnTo>
                  <a:lnTo>
                    <a:pt x="80" y="466"/>
                  </a:lnTo>
                  <a:lnTo>
                    <a:pt x="62" y="446"/>
                  </a:lnTo>
                  <a:lnTo>
                    <a:pt x="46" y="426"/>
                  </a:lnTo>
                  <a:lnTo>
                    <a:pt x="32" y="404"/>
                  </a:lnTo>
                  <a:lnTo>
                    <a:pt x="20" y="380"/>
                  </a:lnTo>
                  <a:lnTo>
                    <a:pt x="12" y="354"/>
                  </a:lnTo>
                  <a:lnTo>
                    <a:pt x="4" y="328"/>
                  </a:lnTo>
                  <a:lnTo>
                    <a:pt x="0" y="302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46"/>
                  </a:lnTo>
                  <a:lnTo>
                    <a:pt x="4" y="218"/>
                  </a:lnTo>
                  <a:lnTo>
                    <a:pt x="12" y="192"/>
                  </a:lnTo>
                  <a:lnTo>
                    <a:pt x="20" y="168"/>
                  </a:lnTo>
                  <a:lnTo>
                    <a:pt x="32" y="144"/>
                  </a:lnTo>
                  <a:lnTo>
                    <a:pt x="46" y="122"/>
                  </a:lnTo>
                  <a:lnTo>
                    <a:pt x="62" y="100"/>
                  </a:lnTo>
                  <a:lnTo>
                    <a:pt x="80" y="80"/>
                  </a:lnTo>
                  <a:lnTo>
                    <a:pt x="100" y="64"/>
                  </a:lnTo>
                  <a:lnTo>
                    <a:pt x="120" y="48"/>
                  </a:lnTo>
                  <a:lnTo>
                    <a:pt x="142" y="34"/>
                  </a:lnTo>
                  <a:lnTo>
                    <a:pt x="166" y="22"/>
                  </a:lnTo>
                  <a:lnTo>
                    <a:pt x="192" y="14"/>
                  </a:lnTo>
                  <a:lnTo>
                    <a:pt x="218" y="6"/>
                  </a:lnTo>
                  <a:lnTo>
                    <a:pt x="246" y="2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FFC5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8"/>
            <p:cNvSpPr>
              <a:spLocks/>
            </p:cNvSpPr>
            <p:nvPr/>
          </p:nvSpPr>
          <p:spPr bwMode="auto">
            <a:xfrm>
              <a:off x="3589338" y="5468938"/>
              <a:ext cx="844550" cy="841375"/>
            </a:xfrm>
            <a:custGeom>
              <a:avLst/>
              <a:gdLst>
                <a:gd name="T0" fmla="*/ 266 w 532"/>
                <a:gd name="T1" fmla="*/ 0 h 530"/>
                <a:gd name="T2" fmla="*/ 320 w 532"/>
                <a:gd name="T3" fmla="*/ 6 h 530"/>
                <a:gd name="T4" fmla="*/ 370 w 532"/>
                <a:gd name="T5" fmla="*/ 22 h 530"/>
                <a:gd name="T6" fmla="*/ 414 w 532"/>
                <a:gd name="T7" fmla="*/ 46 h 530"/>
                <a:gd name="T8" fmla="*/ 454 w 532"/>
                <a:gd name="T9" fmla="*/ 78 h 530"/>
                <a:gd name="T10" fmla="*/ 486 w 532"/>
                <a:gd name="T11" fmla="*/ 118 h 530"/>
                <a:gd name="T12" fmla="*/ 512 w 532"/>
                <a:gd name="T13" fmla="*/ 162 h 530"/>
                <a:gd name="T14" fmla="*/ 526 w 532"/>
                <a:gd name="T15" fmla="*/ 212 h 530"/>
                <a:gd name="T16" fmla="*/ 532 w 532"/>
                <a:gd name="T17" fmla="*/ 264 h 530"/>
                <a:gd name="T18" fmla="*/ 530 w 532"/>
                <a:gd name="T19" fmla="*/ 292 h 530"/>
                <a:gd name="T20" fmla="*/ 520 w 532"/>
                <a:gd name="T21" fmla="*/ 344 h 530"/>
                <a:gd name="T22" fmla="*/ 500 w 532"/>
                <a:gd name="T23" fmla="*/ 390 h 530"/>
                <a:gd name="T24" fmla="*/ 472 w 532"/>
                <a:gd name="T25" fmla="*/ 432 h 530"/>
                <a:gd name="T26" fmla="*/ 436 w 532"/>
                <a:gd name="T27" fmla="*/ 468 h 530"/>
                <a:gd name="T28" fmla="*/ 392 w 532"/>
                <a:gd name="T29" fmla="*/ 498 h 530"/>
                <a:gd name="T30" fmla="*/ 344 w 532"/>
                <a:gd name="T31" fmla="*/ 518 h 530"/>
                <a:gd name="T32" fmla="*/ 292 w 532"/>
                <a:gd name="T33" fmla="*/ 528 h 530"/>
                <a:gd name="T34" fmla="*/ 266 w 532"/>
                <a:gd name="T35" fmla="*/ 530 h 530"/>
                <a:gd name="T36" fmla="*/ 212 w 532"/>
                <a:gd name="T37" fmla="*/ 524 h 530"/>
                <a:gd name="T38" fmla="*/ 162 w 532"/>
                <a:gd name="T39" fmla="*/ 508 h 530"/>
                <a:gd name="T40" fmla="*/ 116 w 532"/>
                <a:gd name="T41" fmla="*/ 484 h 530"/>
                <a:gd name="T42" fmla="*/ 78 w 532"/>
                <a:gd name="T43" fmla="*/ 452 h 530"/>
                <a:gd name="T44" fmla="*/ 44 w 532"/>
                <a:gd name="T45" fmla="*/ 412 h 530"/>
                <a:gd name="T46" fmla="*/ 20 w 532"/>
                <a:gd name="T47" fmla="*/ 368 h 530"/>
                <a:gd name="T48" fmla="*/ 4 w 532"/>
                <a:gd name="T49" fmla="*/ 318 h 530"/>
                <a:gd name="T50" fmla="*/ 0 w 532"/>
                <a:gd name="T51" fmla="*/ 264 h 530"/>
                <a:gd name="T52" fmla="*/ 0 w 532"/>
                <a:gd name="T53" fmla="*/ 238 h 530"/>
                <a:gd name="T54" fmla="*/ 12 w 532"/>
                <a:gd name="T55" fmla="*/ 186 h 530"/>
                <a:gd name="T56" fmla="*/ 32 w 532"/>
                <a:gd name="T57" fmla="*/ 138 h 530"/>
                <a:gd name="T58" fmla="*/ 60 w 532"/>
                <a:gd name="T59" fmla="*/ 96 h 530"/>
                <a:gd name="T60" fmla="*/ 96 w 532"/>
                <a:gd name="T61" fmla="*/ 60 h 530"/>
                <a:gd name="T62" fmla="*/ 138 w 532"/>
                <a:gd name="T63" fmla="*/ 32 h 530"/>
                <a:gd name="T64" fmla="*/ 186 w 532"/>
                <a:gd name="T65" fmla="*/ 12 h 530"/>
                <a:gd name="T66" fmla="*/ 238 w 532"/>
                <a:gd name="T67" fmla="*/ 2 h 530"/>
                <a:gd name="T68" fmla="*/ 266 w 532"/>
                <a:gd name="T6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32" h="530">
                  <a:moveTo>
                    <a:pt x="266" y="0"/>
                  </a:moveTo>
                  <a:lnTo>
                    <a:pt x="266" y="0"/>
                  </a:lnTo>
                  <a:lnTo>
                    <a:pt x="292" y="2"/>
                  </a:lnTo>
                  <a:lnTo>
                    <a:pt x="320" y="6"/>
                  </a:lnTo>
                  <a:lnTo>
                    <a:pt x="344" y="12"/>
                  </a:lnTo>
                  <a:lnTo>
                    <a:pt x="370" y="22"/>
                  </a:lnTo>
                  <a:lnTo>
                    <a:pt x="392" y="32"/>
                  </a:lnTo>
                  <a:lnTo>
                    <a:pt x="414" y="46"/>
                  </a:lnTo>
                  <a:lnTo>
                    <a:pt x="436" y="60"/>
                  </a:lnTo>
                  <a:lnTo>
                    <a:pt x="454" y="78"/>
                  </a:lnTo>
                  <a:lnTo>
                    <a:pt x="472" y="96"/>
                  </a:lnTo>
                  <a:lnTo>
                    <a:pt x="486" y="118"/>
                  </a:lnTo>
                  <a:lnTo>
                    <a:pt x="500" y="138"/>
                  </a:lnTo>
                  <a:lnTo>
                    <a:pt x="512" y="162"/>
                  </a:lnTo>
                  <a:lnTo>
                    <a:pt x="520" y="186"/>
                  </a:lnTo>
                  <a:lnTo>
                    <a:pt x="526" y="212"/>
                  </a:lnTo>
                  <a:lnTo>
                    <a:pt x="530" y="238"/>
                  </a:lnTo>
                  <a:lnTo>
                    <a:pt x="532" y="264"/>
                  </a:lnTo>
                  <a:lnTo>
                    <a:pt x="532" y="264"/>
                  </a:lnTo>
                  <a:lnTo>
                    <a:pt x="530" y="292"/>
                  </a:lnTo>
                  <a:lnTo>
                    <a:pt x="526" y="318"/>
                  </a:lnTo>
                  <a:lnTo>
                    <a:pt x="520" y="344"/>
                  </a:lnTo>
                  <a:lnTo>
                    <a:pt x="512" y="368"/>
                  </a:lnTo>
                  <a:lnTo>
                    <a:pt x="500" y="390"/>
                  </a:lnTo>
                  <a:lnTo>
                    <a:pt x="486" y="412"/>
                  </a:lnTo>
                  <a:lnTo>
                    <a:pt x="472" y="432"/>
                  </a:lnTo>
                  <a:lnTo>
                    <a:pt x="454" y="452"/>
                  </a:lnTo>
                  <a:lnTo>
                    <a:pt x="436" y="468"/>
                  </a:lnTo>
                  <a:lnTo>
                    <a:pt x="414" y="484"/>
                  </a:lnTo>
                  <a:lnTo>
                    <a:pt x="392" y="498"/>
                  </a:lnTo>
                  <a:lnTo>
                    <a:pt x="370" y="508"/>
                  </a:lnTo>
                  <a:lnTo>
                    <a:pt x="344" y="518"/>
                  </a:lnTo>
                  <a:lnTo>
                    <a:pt x="320" y="524"/>
                  </a:lnTo>
                  <a:lnTo>
                    <a:pt x="292" y="528"/>
                  </a:lnTo>
                  <a:lnTo>
                    <a:pt x="266" y="530"/>
                  </a:lnTo>
                  <a:lnTo>
                    <a:pt x="266" y="530"/>
                  </a:lnTo>
                  <a:lnTo>
                    <a:pt x="238" y="528"/>
                  </a:lnTo>
                  <a:lnTo>
                    <a:pt x="212" y="524"/>
                  </a:lnTo>
                  <a:lnTo>
                    <a:pt x="186" y="518"/>
                  </a:lnTo>
                  <a:lnTo>
                    <a:pt x="162" y="508"/>
                  </a:lnTo>
                  <a:lnTo>
                    <a:pt x="138" y="498"/>
                  </a:lnTo>
                  <a:lnTo>
                    <a:pt x="116" y="484"/>
                  </a:lnTo>
                  <a:lnTo>
                    <a:pt x="96" y="468"/>
                  </a:lnTo>
                  <a:lnTo>
                    <a:pt x="78" y="452"/>
                  </a:lnTo>
                  <a:lnTo>
                    <a:pt x="60" y="432"/>
                  </a:lnTo>
                  <a:lnTo>
                    <a:pt x="44" y="412"/>
                  </a:lnTo>
                  <a:lnTo>
                    <a:pt x="32" y="390"/>
                  </a:lnTo>
                  <a:lnTo>
                    <a:pt x="20" y="368"/>
                  </a:lnTo>
                  <a:lnTo>
                    <a:pt x="12" y="344"/>
                  </a:lnTo>
                  <a:lnTo>
                    <a:pt x="4" y="318"/>
                  </a:lnTo>
                  <a:lnTo>
                    <a:pt x="0" y="292"/>
                  </a:lnTo>
                  <a:lnTo>
                    <a:pt x="0" y="264"/>
                  </a:lnTo>
                  <a:lnTo>
                    <a:pt x="0" y="264"/>
                  </a:lnTo>
                  <a:lnTo>
                    <a:pt x="0" y="238"/>
                  </a:lnTo>
                  <a:lnTo>
                    <a:pt x="4" y="212"/>
                  </a:lnTo>
                  <a:lnTo>
                    <a:pt x="12" y="186"/>
                  </a:lnTo>
                  <a:lnTo>
                    <a:pt x="20" y="162"/>
                  </a:lnTo>
                  <a:lnTo>
                    <a:pt x="32" y="138"/>
                  </a:lnTo>
                  <a:lnTo>
                    <a:pt x="44" y="118"/>
                  </a:lnTo>
                  <a:lnTo>
                    <a:pt x="60" y="96"/>
                  </a:lnTo>
                  <a:lnTo>
                    <a:pt x="78" y="78"/>
                  </a:lnTo>
                  <a:lnTo>
                    <a:pt x="96" y="60"/>
                  </a:lnTo>
                  <a:lnTo>
                    <a:pt x="116" y="46"/>
                  </a:lnTo>
                  <a:lnTo>
                    <a:pt x="138" y="32"/>
                  </a:lnTo>
                  <a:lnTo>
                    <a:pt x="162" y="22"/>
                  </a:lnTo>
                  <a:lnTo>
                    <a:pt x="186" y="12"/>
                  </a:lnTo>
                  <a:lnTo>
                    <a:pt x="212" y="6"/>
                  </a:lnTo>
                  <a:lnTo>
                    <a:pt x="238" y="2"/>
                  </a:lnTo>
                  <a:lnTo>
                    <a:pt x="266" y="0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FFC8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9"/>
            <p:cNvSpPr>
              <a:spLocks/>
            </p:cNvSpPr>
            <p:nvPr/>
          </p:nvSpPr>
          <p:spPr bwMode="auto">
            <a:xfrm>
              <a:off x="3598863" y="5481638"/>
              <a:ext cx="825500" cy="812800"/>
            </a:xfrm>
            <a:custGeom>
              <a:avLst/>
              <a:gdLst>
                <a:gd name="T0" fmla="*/ 260 w 520"/>
                <a:gd name="T1" fmla="*/ 0 h 512"/>
                <a:gd name="T2" fmla="*/ 312 w 520"/>
                <a:gd name="T3" fmla="*/ 4 h 512"/>
                <a:gd name="T4" fmla="*/ 360 w 520"/>
                <a:gd name="T5" fmla="*/ 20 h 512"/>
                <a:gd name="T6" fmla="*/ 404 w 520"/>
                <a:gd name="T7" fmla="*/ 44 h 512"/>
                <a:gd name="T8" fmla="*/ 444 w 520"/>
                <a:gd name="T9" fmla="*/ 74 h 512"/>
                <a:gd name="T10" fmla="*/ 474 w 520"/>
                <a:gd name="T11" fmla="*/ 112 h 512"/>
                <a:gd name="T12" fmla="*/ 498 w 520"/>
                <a:gd name="T13" fmla="*/ 156 h 512"/>
                <a:gd name="T14" fmla="*/ 514 w 520"/>
                <a:gd name="T15" fmla="*/ 204 h 512"/>
                <a:gd name="T16" fmla="*/ 520 w 520"/>
                <a:gd name="T17" fmla="*/ 256 h 512"/>
                <a:gd name="T18" fmla="*/ 518 w 520"/>
                <a:gd name="T19" fmla="*/ 282 h 512"/>
                <a:gd name="T20" fmla="*/ 508 w 520"/>
                <a:gd name="T21" fmla="*/ 332 h 512"/>
                <a:gd name="T22" fmla="*/ 488 w 520"/>
                <a:gd name="T23" fmla="*/ 378 h 512"/>
                <a:gd name="T24" fmla="*/ 460 w 520"/>
                <a:gd name="T25" fmla="*/ 418 h 512"/>
                <a:gd name="T26" fmla="*/ 424 w 520"/>
                <a:gd name="T27" fmla="*/ 454 h 512"/>
                <a:gd name="T28" fmla="*/ 384 w 520"/>
                <a:gd name="T29" fmla="*/ 482 h 512"/>
                <a:gd name="T30" fmla="*/ 338 w 520"/>
                <a:gd name="T31" fmla="*/ 500 h 512"/>
                <a:gd name="T32" fmla="*/ 286 w 520"/>
                <a:gd name="T33" fmla="*/ 510 h 512"/>
                <a:gd name="T34" fmla="*/ 260 w 520"/>
                <a:gd name="T35" fmla="*/ 512 h 512"/>
                <a:gd name="T36" fmla="*/ 208 w 520"/>
                <a:gd name="T37" fmla="*/ 508 h 512"/>
                <a:gd name="T38" fmla="*/ 160 w 520"/>
                <a:gd name="T39" fmla="*/ 492 h 512"/>
                <a:gd name="T40" fmla="*/ 116 w 520"/>
                <a:gd name="T41" fmla="*/ 468 h 512"/>
                <a:gd name="T42" fmla="*/ 76 w 520"/>
                <a:gd name="T43" fmla="*/ 438 h 512"/>
                <a:gd name="T44" fmla="*/ 46 w 520"/>
                <a:gd name="T45" fmla="*/ 400 h 512"/>
                <a:gd name="T46" fmla="*/ 22 w 520"/>
                <a:gd name="T47" fmla="*/ 356 h 512"/>
                <a:gd name="T48" fmla="*/ 6 w 520"/>
                <a:gd name="T49" fmla="*/ 308 h 512"/>
                <a:gd name="T50" fmla="*/ 0 w 520"/>
                <a:gd name="T51" fmla="*/ 256 h 512"/>
                <a:gd name="T52" fmla="*/ 2 w 520"/>
                <a:gd name="T53" fmla="*/ 230 h 512"/>
                <a:gd name="T54" fmla="*/ 12 w 520"/>
                <a:gd name="T55" fmla="*/ 180 h 512"/>
                <a:gd name="T56" fmla="*/ 32 w 520"/>
                <a:gd name="T57" fmla="*/ 134 h 512"/>
                <a:gd name="T58" fmla="*/ 60 w 520"/>
                <a:gd name="T59" fmla="*/ 94 h 512"/>
                <a:gd name="T60" fmla="*/ 96 w 520"/>
                <a:gd name="T61" fmla="*/ 58 h 512"/>
                <a:gd name="T62" fmla="*/ 136 w 520"/>
                <a:gd name="T63" fmla="*/ 30 h 512"/>
                <a:gd name="T64" fmla="*/ 184 w 520"/>
                <a:gd name="T65" fmla="*/ 12 h 512"/>
                <a:gd name="T66" fmla="*/ 234 w 520"/>
                <a:gd name="T67" fmla="*/ 0 h 512"/>
                <a:gd name="T68" fmla="*/ 260 w 520"/>
                <a:gd name="T6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0" h="512">
                  <a:moveTo>
                    <a:pt x="260" y="0"/>
                  </a:moveTo>
                  <a:lnTo>
                    <a:pt x="260" y="0"/>
                  </a:lnTo>
                  <a:lnTo>
                    <a:pt x="286" y="0"/>
                  </a:lnTo>
                  <a:lnTo>
                    <a:pt x="312" y="4"/>
                  </a:lnTo>
                  <a:lnTo>
                    <a:pt x="338" y="12"/>
                  </a:lnTo>
                  <a:lnTo>
                    <a:pt x="360" y="20"/>
                  </a:lnTo>
                  <a:lnTo>
                    <a:pt x="384" y="30"/>
                  </a:lnTo>
                  <a:lnTo>
                    <a:pt x="404" y="44"/>
                  </a:lnTo>
                  <a:lnTo>
                    <a:pt x="424" y="58"/>
                  </a:lnTo>
                  <a:lnTo>
                    <a:pt x="444" y="74"/>
                  </a:lnTo>
                  <a:lnTo>
                    <a:pt x="460" y="94"/>
                  </a:lnTo>
                  <a:lnTo>
                    <a:pt x="474" y="112"/>
                  </a:lnTo>
                  <a:lnTo>
                    <a:pt x="488" y="134"/>
                  </a:lnTo>
                  <a:lnTo>
                    <a:pt x="498" y="156"/>
                  </a:lnTo>
                  <a:lnTo>
                    <a:pt x="508" y="180"/>
                  </a:lnTo>
                  <a:lnTo>
                    <a:pt x="514" y="204"/>
                  </a:lnTo>
                  <a:lnTo>
                    <a:pt x="518" y="230"/>
                  </a:lnTo>
                  <a:lnTo>
                    <a:pt x="520" y="256"/>
                  </a:lnTo>
                  <a:lnTo>
                    <a:pt x="520" y="256"/>
                  </a:lnTo>
                  <a:lnTo>
                    <a:pt x="518" y="282"/>
                  </a:lnTo>
                  <a:lnTo>
                    <a:pt x="514" y="308"/>
                  </a:lnTo>
                  <a:lnTo>
                    <a:pt x="508" y="332"/>
                  </a:lnTo>
                  <a:lnTo>
                    <a:pt x="498" y="356"/>
                  </a:lnTo>
                  <a:lnTo>
                    <a:pt x="488" y="378"/>
                  </a:lnTo>
                  <a:lnTo>
                    <a:pt x="474" y="400"/>
                  </a:lnTo>
                  <a:lnTo>
                    <a:pt x="460" y="418"/>
                  </a:lnTo>
                  <a:lnTo>
                    <a:pt x="444" y="438"/>
                  </a:lnTo>
                  <a:lnTo>
                    <a:pt x="424" y="454"/>
                  </a:lnTo>
                  <a:lnTo>
                    <a:pt x="404" y="468"/>
                  </a:lnTo>
                  <a:lnTo>
                    <a:pt x="384" y="482"/>
                  </a:lnTo>
                  <a:lnTo>
                    <a:pt x="360" y="492"/>
                  </a:lnTo>
                  <a:lnTo>
                    <a:pt x="338" y="500"/>
                  </a:lnTo>
                  <a:lnTo>
                    <a:pt x="312" y="508"/>
                  </a:lnTo>
                  <a:lnTo>
                    <a:pt x="286" y="510"/>
                  </a:lnTo>
                  <a:lnTo>
                    <a:pt x="260" y="512"/>
                  </a:lnTo>
                  <a:lnTo>
                    <a:pt x="260" y="512"/>
                  </a:lnTo>
                  <a:lnTo>
                    <a:pt x="234" y="510"/>
                  </a:lnTo>
                  <a:lnTo>
                    <a:pt x="208" y="508"/>
                  </a:lnTo>
                  <a:lnTo>
                    <a:pt x="184" y="500"/>
                  </a:lnTo>
                  <a:lnTo>
                    <a:pt x="160" y="492"/>
                  </a:lnTo>
                  <a:lnTo>
                    <a:pt x="136" y="482"/>
                  </a:lnTo>
                  <a:lnTo>
                    <a:pt x="116" y="468"/>
                  </a:lnTo>
                  <a:lnTo>
                    <a:pt x="96" y="454"/>
                  </a:lnTo>
                  <a:lnTo>
                    <a:pt x="76" y="438"/>
                  </a:lnTo>
                  <a:lnTo>
                    <a:pt x="60" y="418"/>
                  </a:lnTo>
                  <a:lnTo>
                    <a:pt x="46" y="400"/>
                  </a:lnTo>
                  <a:lnTo>
                    <a:pt x="32" y="378"/>
                  </a:lnTo>
                  <a:lnTo>
                    <a:pt x="22" y="356"/>
                  </a:lnTo>
                  <a:lnTo>
                    <a:pt x="12" y="332"/>
                  </a:lnTo>
                  <a:lnTo>
                    <a:pt x="6" y="308"/>
                  </a:lnTo>
                  <a:lnTo>
                    <a:pt x="2" y="282"/>
                  </a:lnTo>
                  <a:lnTo>
                    <a:pt x="0" y="256"/>
                  </a:lnTo>
                  <a:lnTo>
                    <a:pt x="0" y="256"/>
                  </a:lnTo>
                  <a:lnTo>
                    <a:pt x="2" y="230"/>
                  </a:lnTo>
                  <a:lnTo>
                    <a:pt x="6" y="204"/>
                  </a:lnTo>
                  <a:lnTo>
                    <a:pt x="12" y="180"/>
                  </a:lnTo>
                  <a:lnTo>
                    <a:pt x="22" y="156"/>
                  </a:lnTo>
                  <a:lnTo>
                    <a:pt x="32" y="134"/>
                  </a:lnTo>
                  <a:lnTo>
                    <a:pt x="46" y="112"/>
                  </a:lnTo>
                  <a:lnTo>
                    <a:pt x="60" y="94"/>
                  </a:lnTo>
                  <a:lnTo>
                    <a:pt x="76" y="74"/>
                  </a:lnTo>
                  <a:lnTo>
                    <a:pt x="96" y="58"/>
                  </a:lnTo>
                  <a:lnTo>
                    <a:pt x="116" y="44"/>
                  </a:lnTo>
                  <a:lnTo>
                    <a:pt x="136" y="30"/>
                  </a:lnTo>
                  <a:lnTo>
                    <a:pt x="160" y="20"/>
                  </a:lnTo>
                  <a:lnTo>
                    <a:pt x="184" y="12"/>
                  </a:lnTo>
                  <a:lnTo>
                    <a:pt x="208" y="4"/>
                  </a:lnTo>
                  <a:lnTo>
                    <a:pt x="234" y="0"/>
                  </a:lnTo>
                  <a:lnTo>
                    <a:pt x="260" y="0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FCC8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30"/>
            <p:cNvSpPr>
              <a:spLocks/>
            </p:cNvSpPr>
            <p:nvPr/>
          </p:nvSpPr>
          <p:spPr bwMode="auto">
            <a:xfrm>
              <a:off x="3611563" y="5491163"/>
              <a:ext cx="800100" cy="790575"/>
            </a:xfrm>
            <a:custGeom>
              <a:avLst/>
              <a:gdLst>
                <a:gd name="T0" fmla="*/ 252 w 504"/>
                <a:gd name="T1" fmla="*/ 0 h 498"/>
                <a:gd name="T2" fmla="*/ 304 w 504"/>
                <a:gd name="T3" fmla="*/ 6 h 498"/>
                <a:gd name="T4" fmla="*/ 350 w 504"/>
                <a:gd name="T5" fmla="*/ 20 h 498"/>
                <a:gd name="T6" fmla="*/ 394 w 504"/>
                <a:gd name="T7" fmla="*/ 44 h 498"/>
                <a:gd name="T8" fmla="*/ 430 w 504"/>
                <a:gd name="T9" fmla="*/ 74 h 498"/>
                <a:gd name="T10" fmla="*/ 462 w 504"/>
                <a:gd name="T11" fmla="*/ 110 h 498"/>
                <a:gd name="T12" fmla="*/ 484 w 504"/>
                <a:gd name="T13" fmla="*/ 152 h 498"/>
                <a:gd name="T14" fmla="*/ 500 w 504"/>
                <a:gd name="T15" fmla="*/ 200 h 498"/>
                <a:gd name="T16" fmla="*/ 504 w 504"/>
                <a:gd name="T17" fmla="*/ 250 h 498"/>
                <a:gd name="T18" fmla="*/ 504 w 504"/>
                <a:gd name="T19" fmla="*/ 274 h 498"/>
                <a:gd name="T20" fmla="*/ 494 w 504"/>
                <a:gd name="T21" fmla="*/ 322 h 498"/>
                <a:gd name="T22" fmla="*/ 474 w 504"/>
                <a:gd name="T23" fmla="*/ 368 h 498"/>
                <a:gd name="T24" fmla="*/ 446 w 504"/>
                <a:gd name="T25" fmla="*/ 406 h 498"/>
                <a:gd name="T26" fmla="*/ 412 w 504"/>
                <a:gd name="T27" fmla="*/ 440 h 498"/>
                <a:gd name="T28" fmla="*/ 372 w 504"/>
                <a:gd name="T29" fmla="*/ 468 h 498"/>
                <a:gd name="T30" fmla="*/ 328 w 504"/>
                <a:gd name="T31" fmla="*/ 486 h 498"/>
                <a:gd name="T32" fmla="*/ 278 w 504"/>
                <a:gd name="T33" fmla="*/ 496 h 498"/>
                <a:gd name="T34" fmla="*/ 252 w 504"/>
                <a:gd name="T35" fmla="*/ 498 h 498"/>
                <a:gd name="T36" fmla="*/ 202 w 504"/>
                <a:gd name="T37" fmla="*/ 492 h 498"/>
                <a:gd name="T38" fmla="*/ 154 w 504"/>
                <a:gd name="T39" fmla="*/ 478 h 498"/>
                <a:gd name="T40" fmla="*/ 112 w 504"/>
                <a:gd name="T41" fmla="*/ 454 h 498"/>
                <a:gd name="T42" fmla="*/ 74 w 504"/>
                <a:gd name="T43" fmla="*/ 424 h 498"/>
                <a:gd name="T44" fmla="*/ 44 w 504"/>
                <a:gd name="T45" fmla="*/ 388 h 498"/>
                <a:gd name="T46" fmla="*/ 20 w 504"/>
                <a:gd name="T47" fmla="*/ 346 h 498"/>
                <a:gd name="T48" fmla="*/ 6 w 504"/>
                <a:gd name="T49" fmla="*/ 300 h 498"/>
                <a:gd name="T50" fmla="*/ 0 w 504"/>
                <a:gd name="T51" fmla="*/ 250 h 498"/>
                <a:gd name="T52" fmla="*/ 2 w 504"/>
                <a:gd name="T53" fmla="*/ 224 h 498"/>
                <a:gd name="T54" fmla="*/ 12 w 504"/>
                <a:gd name="T55" fmla="*/ 176 h 498"/>
                <a:gd name="T56" fmla="*/ 32 w 504"/>
                <a:gd name="T57" fmla="*/ 132 h 498"/>
                <a:gd name="T58" fmla="*/ 58 w 504"/>
                <a:gd name="T59" fmla="*/ 92 h 498"/>
                <a:gd name="T60" fmla="*/ 92 w 504"/>
                <a:gd name="T61" fmla="*/ 58 h 498"/>
                <a:gd name="T62" fmla="*/ 132 w 504"/>
                <a:gd name="T63" fmla="*/ 30 h 498"/>
                <a:gd name="T64" fmla="*/ 178 w 504"/>
                <a:gd name="T65" fmla="*/ 12 h 498"/>
                <a:gd name="T66" fmla="*/ 226 w 504"/>
                <a:gd name="T67" fmla="*/ 2 h 498"/>
                <a:gd name="T68" fmla="*/ 252 w 504"/>
                <a:gd name="T6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04" h="498">
                  <a:moveTo>
                    <a:pt x="252" y="0"/>
                  </a:moveTo>
                  <a:lnTo>
                    <a:pt x="252" y="0"/>
                  </a:lnTo>
                  <a:lnTo>
                    <a:pt x="278" y="2"/>
                  </a:lnTo>
                  <a:lnTo>
                    <a:pt x="304" y="6"/>
                  </a:lnTo>
                  <a:lnTo>
                    <a:pt x="328" y="12"/>
                  </a:lnTo>
                  <a:lnTo>
                    <a:pt x="350" y="20"/>
                  </a:lnTo>
                  <a:lnTo>
                    <a:pt x="372" y="30"/>
                  </a:lnTo>
                  <a:lnTo>
                    <a:pt x="394" y="44"/>
                  </a:lnTo>
                  <a:lnTo>
                    <a:pt x="412" y="58"/>
                  </a:lnTo>
                  <a:lnTo>
                    <a:pt x="430" y="74"/>
                  </a:lnTo>
                  <a:lnTo>
                    <a:pt x="446" y="92"/>
                  </a:lnTo>
                  <a:lnTo>
                    <a:pt x="462" y="110"/>
                  </a:lnTo>
                  <a:lnTo>
                    <a:pt x="474" y="132"/>
                  </a:lnTo>
                  <a:lnTo>
                    <a:pt x="484" y="152"/>
                  </a:lnTo>
                  <a:lnTo>
                    <a:pt x="494" y="176"/>
                  </a:lnTo>
                  <a:lnTo>
                    <a:pt x="500" y="200"/>
                  </a:lnTo>
                  <a:lnTo>
                    <a:pt x="504" y="224"/>
                  </a:lnTo>
                  <a:lnTo>
                    <a:pt x="504" y="250"/>
                  </a:lnTo>
                  <a:lnTo>
                    <a:pt x="504" y="250"/>
                  </a:lnTo>
                  <a:lnTo>
                    <a:pt x="504" y="274"/>
                  </a:lnTo>
                  <a:lnTo>
                    <a:pt x="500" y="300"/>
                  </a:lnTo>
                  <a:lnTo>
                    <a:pt x="494" y="322"/>
                  </a:lnTo>
                  <a:lnTo>
                    <a:pt x="484" y="346"/>
                  </a:lnTo>
                  <a:lnTo>
                    <a:pt x="474" y="368"/>
                  </a:lnTo>
                  <a:lnTo>
                    <a:pt x="462" y="388"/>
                  </a:lnTo>
                  <a:lnTo>
                    <a:pt x="446" y="406"/>
                  </a:lnTo>
                  <a:lnTo>
                    <a:pt x="430" y="424"/>
                  </a:lnTo>
                  <a:lnTo>
                    <a:pt x="412" y="440"/>
                  </a:lnTo>
                  <a:lnTo>
                    <a:pt x="394" y="454"/>
                  </a:lnTo>
                  <a:lnTo>
                    <a:pt x="372" y="468"/>
                  </a:lnTo>
                  <a:lnTo>
                    <a:pt x="350" y="478"/>
                  </a:lnTo>
                  <a:lnTo>
                    <a:pt x="328" y="486"/>
                  </a:lnTo>
                  <a:lnTo>
                    <a:pt x="304" y="492"/>
                  </a:lnTo>
                  <a:lnTo>
                    <a:pt x="278" y="496"/>
                  </a:lnTo>
                  <a:lnTo>
                    <a:pt x="252" y="498"/>
                  </a:lnTo>
                  <a:lnTo>
                    <a:pt x="252" y="498"/>
                  </a:lnTo>
                  <a:lnTo>
                    <a:pt x="226" y="496"/>
                  </a:lnTo>
                  <a:lnTo>
                    <a:pt x="202" y="492"/>
                  </a:lnTo>
                  <a:lnTo>
                    <a:pt x="178" y="486"/>
                  </a:lnTo>
                  <a:lnTo>
                    <a:pt x="154" y="478"/>
                  </a:lnTo>
                  <a:lnTo>
                    <a:pt x="132" y="468"/>
                  </a:lnTo>
                  <a:lnTo>
                    <a:pt x="112" y="454"/>
                  </a:lnTo>
                  <a:lnTo>
                    <a:pt x="92" y="440"/>
                  </a:lnTo>
                  <a:lnTo>
                    <a:pt x="74" y="424"/>
                  </a:lnTo>
                  <a:lnTo>
                    <a:pt x="58" y="406"/>
                  </a:lnTo>
                  <a:lnTo>
                    <a:pt x="44" y="388"/>
                  </a:lnTo>
                  <a:lnTo>
                    <a:pt x="32" y="368"/>
                  </a:lnTo>
                  <a:lnTo>
                    <a:pt x="20" y="346"/>
                  </a:lnTo>
                  <a:lnTo>
                    <a:pt x="12" y="322"/>
                  </a:lnTo>
                  <a:lnTo>
                    <a:pt x="6" y="300"/>
                  </a:lnTo>
                  <a:lnTo>
                    <a:pt x="2" y="274"/>
                  </a:lnTo>
                  <a:lnTo>
                    <a:pt x="0" y="250"/>
                  </a:lnTo>
                  <a:lnTo>
                    <a:pt x="0" y="250"/>
                  </a:lnTo>
                  <a:lnTo>
                    <a:pt x="2" y="224"/>
                  </a:lnTo>
                  <a:lnTo>
                    <a:pt x="6" y="200"/>
                  </a:lnTo>
                  <a:lnTo>
                    <a:pt x="12" y="176"/>
                  </a:lnTo>
                  <a:lnTo>
                    <a:pt x="20" y="152"/>
                  </a:lnTo>
                  <a:lnTo>
                    <a:pt x="32" y="132"/>
                  </a:lnTo>
                  <a:lnTo>
                    <a:pt x="44" y="110"/>
                  </a:lnTo>
                  <a:lnTo>
                    <a:pt x="58" y="92"/>
                  </a:lnTo>
                  <a:lnTo>
                    <a:pt x="74" y="74"/>
                  </a:lnTo>
                  <a:lnTo>
                    <a:pt x="92" y="58"/>
                  </a:lnTo>
                  <a:lnTo>
                    <a:pt x="112" y="44"/>
                  </a:lnTo>
                  <a:lnTo>
                    <a:pt x="132" y="30"/>
                  </a:lnTo>
                  <a:lnTo>
                    <a:pt x="154" y="20"/>
                  </a:lnTo>
                  <a:lnTo>
                    <a:pt x="178" y="12"/>
                  </a:lnTo>
                  <a:lnTo>
                    <a:pt x="202" y="6"/>
                  </a:lnTo>
                  <a:lnTo>
                    <a:pt x="226" y="2"/>
                  </a:lnTo>
                  <a:lnTo>
                    <a:pt x="252" y="0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CCB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31"/>
            <p:cNvSpPr>
              <a:spLocks/>
            </p:cNvSpPr>
            <p:nvPr/>
          </p:nvSpPr>
          <p:spPr bwMode="auto">
            <a:xfrm>
              <a:off x="3624263" y="5503863"/>
              <a:ext cx="777875" cy="762000"/>
            </a:xfrm>
            <a:custGeom>
              <a:avLst/>
              <a:gdLst>
                <a:gd name="T0" fmla="*/ 244 w 490"/>
                <a:gd name="T1" fmla="*/ 0 h 480"/>
                <a:gd name="T2" fmla="*/ 294 w 490"/>
                <a:gd name="T3" fmla="*/ 6 h 480"/>
                <a:gd name="T4" fmla="*/ 340 w 490"/>
                <a:gd name="T5" fmla="*/ 20 h 480"/>
                <a:gd name="T6" fmla="*/ 382 w 490"/>
                <a:gd name="T7" fmla="*/ 42 h 480"/>
                <a:gd name="T8" fmla="*/ 418 w 490"/>
                <a:gd name="T9" fmla="*/ 70 h 480"/>
                <a:gd name="T10" fmla="*/ 448 w 490"/>
                <a:gd name="T11" fmla="*/ 106 h 480"/>
                <a:gd name="T12" fmla="*/ 470 w 490"/>
                <a:gd name="T13" fmla="*/ 148 h 480"/>
                <a:gd name="T14" fmla="*/ 484 w 490"/>
                <a:gd name="T15" fmla="*/ 192 h 480"/>
                <a:gd name="T16" fmla="*/ 490 w 490"/>
                <a:gd name="T17" fmla="*/ 240 h 480"/>
                <a:gd name="T18" fmla="*/ 488 w 490"/>
                <a:gd name="T19" fmla="*/ 264 h 480"/>
                <a:gd name="T20" fmla="*/ 478 w 490"/>
                <a:gd name="T21" fmla="*/ 312 h 480"/>
                <a:gd name="T22" fmla="*/ 460 w 490"/>
                <a:gd name="T23" fmla="*/ 354 h 480"/>
                <a:gd name="T24" fmla="*/ 434 w 490"/>
                <a:gd name="T25" fmla="*/ 392 h 480"/>
                <a:gd name="T26" fmla="*/ 400 w 490"/>
                <a:gd name="T27" fmla="*/ 426 h 480"/>
                <a:gd name="T28" fmla="*/ 362 w 490"/>
                <a:gd name="T29" fmla="*/ 452 h 480"/>
                <a:gd name="T30" fmla="*/ 318 w 490"/>
                <a:gd name="T31" fmla="*/ 470 h 480"/>
                <a:gd name="T32" fmla="*/ 270 w 490"/>
                <a:gd name="T33" fmla="*/ 480 h 480"/>
                <a:gd name="T34" fmla="*/ 244 w 490"/>
                <a:gd name="T35" fmla="*/ 480 h 480"/>
                <a:gd name="T36" fmla="*/ 196 w 490"/>
                <a:gd name="T37" fmla="*/ 476 h 480"/>
                <a:gd name="T38" fmla="*/ 150 w 490"/>
                <a:gd name="T39" fmla="*/ 462 h 480"/>
                <a:gd name="T40" fmla="*/ 108 w 490"/>
                <a:gd name="T41" fmla="*/ 440 h 480"/>
                <a:gd name="T42" fmla="*/ 72 w 490"/>
                <a:gd name="T43" fmla="*/ 410 h 480"/>
                <a:gd name="T44" fmla="*/ 42 w 490"/>
                <a:gd name="T45" fmla="*/ 374 h 480"/>
                <a:gd name="T46" fmla="*/ 20 w 490"/>
                <a:gd name="T47" fmla="*/ 334 h 480"/>
                <a:gd name="T48" fmla="*/ 6 w 490"/>
                <a:gd name="T49" fmla="*/ 288 h 480"/>
                <a:gd name="T50" fmla="*/ 0 w 490"/>
                <a:gd name="T51" fmla="*/ 240 h 480"/>
                <a:gd name="T52" fmla="*/ 2 w 490"/>
                <a:gd name="T53" fmla="*/ 216 h 480"/>
                <a:gd name="T54" fmla="*/ 12 w 490"/>
                <a:gd name="T55" fmla="*/ 170 h 480"/>
                <a:gd name="T56" fmla="*/ 30 w 490"/>
                <a:gd name="T57" fmla="*/ 126 h 480"/>
                <a:gd name="T58" fmla="*/ 56 w 490"/>
                <a:gd name="T59" fmla="*/ 88 h 480"/>
                <a:gd name="T60" fmla="*/ 90 w 490"/>
                <a:gd name="T61" fmla="*/ 56 h 480"/>
                <a:gd name="T62" fmla="*/ 128 w 490"/>
                <a:gd name="T63" fmla="*/ 30 h 480"/>
                <a:gd name="T64" fmla="*/ 172 w 490"/>
                <a:gd name="T65" fmla="*/ 12 h 480"/>
                <a:gd name="T66" fmla="*/ 220 w 490"/>
                <a:gd name="T67" fmla="*/ 2 h 480"/>
                <a:gd name="T68" fmla="*/ 244 w 490"/>
                <a:gd name="T69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0" h="480">
                  <a:moveTo>
                    <a:pt x="244" y="0"/>
                  </a:moveTo>
                  <a:lnTo>
                    <a:pt x="244" y="0"/>
                  </a:lnTo>
                  <a:lnTo>
                    <a:pt x="270" y="2"/>
                  </a:lnTo>
                  <a:lnTo>
                    <a:pt x="294" y="6"/>
                  </a:lnTo>
                  <a:lnTo>
                    <a:pt x="318" y="12"/>
                  </a:lnTo>
                  <a:lnTo>
                    <a:pt x="340" y="20"/>
                  </a:lnTo>
                  <a:lnTo>
                    <a:pt x="362" y="30"/>
                  </a:lnTo>
                  <a:lnTo>
                    <a:pt x="382" y="42"/>
                  </a:lnTo>
                  <a:lnTo>
                    <a:pt x="400" y="56"/>
                  </a:lnTo>
                  <a:lnTo>
                    <a:pt x="418" y="70"/>
                  </a:lnTo>
                  <a:lnTo>
                    <a:pt x="434" y="88"/>
                  </a:lnTo>
                  <a:lnTo>
                    <a:pt x="448" y="106"/>
                  </a:lnTo>
                  <a:lnTo>
                    <a:pt x="460" y="126"/>
                  </a:lnTo>
                  <a:lnTo>
                    <a:pt x="470" y="148"/>
                  </a:lnTo>
                  <a:lnTo>
                    <a:pt x="478" y="170"/>
                  </a:lnTo>
                  <a:lnTo>
                    <a:pt x="484" y="192"/>
                  </a:lnTo>
                  <a:lnTo>
                    <a:pt x="488" y="216"/>
                  </a:lnTo>
                  <a:lnTo>
                    <a:pt x="490" y="240"/>
                  </a:lnTo>
                  <a:lnTo>
                    <a:pt x="490" y="240"/>
                  </a:lnTo>
                  <a:lnTo>
                    <a:pt x="488" y="264"/>
                  </a:lnTo>
                  <a:lnTo>
                    <a:pt x="484" y="288"/>
                  </a:lnTo>
                  <a:lnTo>
                    <a:pt x="478" y="312"/>
                  </a:lnTo>
                  <a:lnTo>
                    <a:pt x="470" y="334"/>
                  </a:lnTo>
                  <a:lnTo>
                    <a:pt x="460" y="354"/>
                  </a:lnTo>
                  <a:lnTo>
                    <a:pt x="448" y="374"/>
                  </a:lnTo>
                  <a:lnTo>
                    <a:pt x="434" y="392"/>
                  </a:lnTo>
                  <a:lnTo>
                    <a:pt x="418" y="410"/>
                  </a:lnTo>
                  <a:lnTo>
                    <a:pt x="400" y="426"/>
                  </a:lnTo>
                  <a:lnTo>
                    <a:pt x="382" y="440"/>
                  </a:lnTo>
                  <a:lnTo>
                    <a:pt x="362" y="452"/>
                  </a:lnTo>
                  <a:lnTo>
                    <a:pt x="340" y="462"/>
                  </a:lnTo>
                  <a:lnTo>
                    <a:pt x="318" y="470"/>
                  </a:lnTo>
                  <a:lnTo>
                    <a:pt x="294" y="476"/>
                  </a:lnTo>
                  <a:lnTo>
                    <a:pt x="270" y="480"/>
                  </a:lnTo>
                  <a:lnTo>
                    <a:pt x="244" y="480"/>
                  </a:lnTo>
                  <a:lnTo>
                    <a:pt x="244" y="480"/>
                  </a:lnTo>
                  <a:lnTo>
                    <a:pt x="220" y="480"/>
                  </a:lnTo>
                  <a:lnTo>
                    <a:pt x="196" y="476"/>
                  </a:lnTo>
                  <a:lnTo>
                    <a:pt x="172" y="470"/>
                  </a:lnTo>
                  <a:lnTo>
                    <a:pt x="150" y="462"/>
                  </a:lnTo>
                  <a:lnTo>
                    <a:pt x="128" y="452"/>
                  </a:lnTo>
                  <a:lnTo>
                    <a:pt x="108" y="440"/>
                  </a:lnTo>
                  <a:lnTo>
                    <a:pt x="90" y="426"/>
                  </a:lnTo>
                  <a:lnTo>
                    <a:pt x="72" y="410"/>
                  </a:lnTo>
                  <a:lnTo>
                    <a:pt x="56" y="392"/>
                  </a:lnTo>
                  <a:lnTo>
                    <a:pt x="42" y="374"/>
                  </a:lnTo>
                  <a:lnTo>
                    <a:pt x="30" y="354"/>
                  </a:lnTo>
                  <a:lnTo>
                    <a:pt x="20" y="334"/>
                  </a:lnTo>
                  <a:lnTo>
                    <a:pt x="12" y="312"/>
                  </a:lnTo>
                  <a:lnTo>
                    <a:pt x="6" y="288"/>
                  </a:lnTo>
                  <a:lnTo>
                    <a:pt x="2" y="264"/>
                  </a:lnTo>
                  <a:lnTo>
                    <a:pt x="0" y="240"/>
                  </a:lnTo>
                  <a:lnTo>
                    <a:pt x="0" y="240"/>
                  </a:lnTo>
                  <a:lnTo>
                    <a:pt x="2" y="216"/>
                  </a:lnTo>
                  <a:lnTo>
                    <a:pt x="6" y="192"/>
                  </a:lnTo>
                  <a:lnTo>
                    <a:pt x="12" y="170"/>
                  </a:lnTo>
                  <a:lnTo>
                    <a:pt x="20" y="148"/>
                  </a:lnTo>
                  <a:lnTo>
                    <a:pt x="30" y="126"/>
                  </a:lnTo>
                  <a:lnTo>
                    <a:pt x="42" y="106"/>
                  </a:lnTo>
                  <a:lnTo>
                    <a:pt x="56" y="88"/>
                  </a:lnTo>
                  <a:lnTo>
                    <a:pt x="72" y="70"/>
                  </a:lnTo>
                  <a:lnTo>
                    <a:pt x="90" y="56"/>
                  </a:lnTo>
                  <a:lnTo>
                    <a:pt x="108" y="42"/>
                  </a:lnTo>
                  <a:lnTo>
                    <a:pt x="128" y="30"/>
                  </a:lnTo>
                  <a:lnTo>
                    <a:pt x="150" y="20"/>
                  </a:lnTo>
                  <a:lnTo>
                    <a:pt x="172" y="12"/>
                  </a:lnTo>
                  <a:lnTo>
                    <a:pt x="196" y="6"/>
                  </a:lnTo>
                  <a:lnTo>
                    <a:pt x="220" y="2"/>
                  </a:lnTo>
                  <a:lnTo>
                    <a:pt x="244" y="0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FDCD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32"/>
            <p:cNvSpPr>
              <a:spLocks/>
            </p:cNvSpPr>
            <p:nvPr/>
          </p:nvSpPr>
          <p:spPr bwMode="auto">
            <a:xfrm>
              <a:off x="3636963" y="5516563"/>
              <a:ext cx="752475" cy="736600"/>
            </a:xfrm>
            <a:custGeom>
              <a:avLst/>
              <a:gdLst>
                <a:gd name="T0" fmla="*/ 238 w 474"/>
                <a:gd name="T1" fmla="*/ 0 h 464"/>
                <a:gd name="T2" fmla="*/ 286 w 474"/>
                <a:gd name="T3" fmla="*/ 4 h 464"/>
                <a:gd name="T4" fmla="*/ 330 w 474"/>
                <a:gd name="T5" fmla="*/ 18 h 464"/>
                <a:gd name="T6" fmla="*/ 370 w 474"/>
                <a:gd name="T7" fmla="*/ 40 h 464"/>
                <a:gd name="T8" fmla="*/ 404 w 474"/>
                <a:gd name="T9" fmla="*/ 68 h 464"/>
                <a:gd name="T10" fmla="*/ 434 w 474"/>
                <a:gd name="T11" fmla="*/ 102 h 464"/>
                <a:gd name="T12" fmla="*/ 456 w 474"/>
                <a:gd name="T13" fmla="*/ 142 h 464"/>
                <a:gd name="T14" fmla="*/ 470 w 474"/>
                <a:gd name="T15" fmla="*/ 184 h 464"/>
                <a:gd name="T16" fmla="*/ 474 w 474"/>
                <a:gd name="T17" fmla="*/ 232 h 464"/>
                <a:gd name="T18" fmla="*/ 474 w 474"/>
                <a:gd name="T19" fmla="*/ 256 h 464"/>
                <a:gd name="T20" fmla="*/ 464 w 474"/>
                <a:gd name="T21" fmla="*/ 300 h 464"/>
                <a:gd name="T22" fmla="*/ 446 w 474"/>
                <a:gd name="T23" fmla="*/ 342 h 464"/>
                <a:gd name="T24" fmla="*/ 420 w 474"/>
                <a:gd name="T25" fmla="*/ 380 h 464"/>
                <a:gd name="T26" fmla="*/ 388 w 474"/>
                <a:gd name="T27" fmla="*/ 410 h 464"/>
                <a:gd name="T28" fmla="*/ 350 w 474"/>
                <a:gd name="T29" fmla="*/ 436 h 464"/>
                <a:gd name="T30" fmla="*/ 308 w 474"/>
                <a:gd name="T31" fmla="*/ 454 h 464"/>
                <a:gd name="T32" fmla="*/ 262 w 474"/>
                <a:gd name="T33" fmla="*/ 462 h 464"/>
                <a:gd name="T34" fmla="*/ 238 w 474"/>
                <a:gd name="T35" fmla="*/ 464 h 464"/>
                <a:gd name="T36" fmla="*/ 190 w 474"/>
                <a:gd name="T37" fmla="*/ 458 h 464"/>
                <a:gd name="T38" fmla="*/ 146 w 474"/>
                <a:gd name="T39" fmla="*/ 446 h 464"/>
                <a:gd name="T40" fmla="*/ 104 w 474"/>
                <a:gd name="T41" fmla="*/ 424 h 464"/>
                <a:gd name="T42" fmla="*/ 70 w 474"/>
                <a:gd name="T43" fmla="*/ 396 h 464"/>
                <a:gd name="T44" fmla="*/ 40 w 474"/>
                <a:gd name="T45" fmla="*/ 362 h 464"/>
                <a:gd name="T46" fmla="*/ 18 w 474"/>
                <a:gd name="T47" fmla="*/ 322 h 464"/>
                <a:gd name="T48" fmla="*/ 6 w 474"/>
                <a:gd name="T49" fmla="*/ 278 h 464"/>
                <a:gd name="T50" fmla="*/ 0 w 474"/>
                <a:gd name="T51" fmla="*/ 232 h 464"/>
                <a:gd name="T52" fmla="*/ 2 w 474"/>
                <a:gd name="T53" fmla="*/ 208 h 464"/>
                <a:gd name="T54" fmla="*/ 10 w 474"/>
                <a:gd name="T55" fmla="*/ 162 h 464"/>
                <a:gd name="T56" fmla="*/ 28 w 474"/>
                <a:gd name="T57" fmla="*/ 122 h 464"/>
                <a:gd name="T58" fmla="*/ 54 w 474"/>
                <a:gd name="T59" fmla="*/ 84 h 464"/>
                <a:gd name="T60" fmla="*/ 86 w 474"/>
                <a:gd name="T61" fmla="*/ 52 h 464"/>
                <a:gd name="T62" fmla="*/ 124 w 474"/>
                <a:gd name="T63" fmla="*/ 28 h 464"/>
                <a:gd name="T64" fmla="*/ 168 w 474"/>
                <a:gd name="T65" fmla="*/ 10 h 464"/>
                <a:gd name="T66" fmla="*/ 214 w 474"/>
                <a:gd name="T67" fmla="*/ 0 h 464"/>
                <a:gd name="T68" fmla="*/ 238 w 474"/>
                <a:gd name="T6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74" h="464">
                  <a:moveTo>
                    <a:pt x="238" y="0"/>
                  </a:moveTo>
                  <a:lnTo>
                    <a:pt x="238" y="0"/>
                  </a:lnTo>
                  <a:lnTo>
                    <a:pt x="262" y="0"/>
                  </a:lnTo>
                  <a:lnTo>
                    <a:pt x="286" y="4"/>
                  </a:lnTo>
                  <a:lnTo>
                    <a:pt x="308" y="10"/>
                  </a:lnTo>
                  <a:lnTo>
                    <a:pt x="330" y="18"/>
                  </a:lnTo>
                  <a:lnTo>
                    <a:pt x="350" y="28"/>
                  </a:lnTo>
                  <a:lnTo>
                    <a:pt x="370" y="40"/>
                  </a:lnTo>
                  <a:lnTo>
                    <a:pt x="388" y="52"/>
                  </a:lnTo>
                  <a:lnTo>
                    <a:pt x="404" y="68"/>
                  </a:lnTo>
                  <a:lnTo>
                    <a:pt x="420" y="84"/>
                  </a:lnTo>
                  <a:lnTo>
                    <a:pt x="434" y="102"/>
                  </a:lnTo>
                  <a:lnTo>
                    <a:pt x="446" y="122"/>
                  </a:lnTo>
                  <a:lnTo>
                    <a:pt x="456" y="142"/>
                  </a:lnTo>
                  <a:lnTo>
                    <a:pt x="464" y="162"/>
                  </a:lnTo>
                  <a:lnTo>
                    <a:pt x="470" y="184"/>
                  </a:lnTo>
                  <a:lnTo>
                    <a:pt x="474" y="208"/>
                  </a:lnTo>
                  <a:lnTo>
                    <a:pt x="474" y="232"/>
                  </a:lnTo>
                  <a:lnTo>
                    <a:pt x="474" y="232"/>
                  </a:lnTo>
                  <a:lnTo>
                    <a:pt x="474" y="256"/>
                  </a:lnTo>
                  <a:lnTo>
                    <a:pt x="470" y="278"/>
                  </a:lnTo>
                  <a:lnTo>
                    <a:pt x="464" y="300"/>
                  </a:lnTo>
                  <a:lnTo>
                    <a:pt x="456" y="322"/>
                  </a:lnTo>
                  <a:lnTo>
                    <a:pt x="446" y="342"/>
                  </a:lnTo>
                  <a:lnTo>
                    <a:pt x="434" y="362"/>
                  </a:lnTo>
                  <a:lnTo>
                    <a:pt x="420" y="380"/>
                  </a:lnTo>
                  <a:lnTo>
                    <a:pt x="404" y="396"/>
                  </a:lnTo>
                  <a:lnTo>
                    <a:pt x="388" y="410"/>
                  </a:lnTo>
                  <a:lnTo>
                    <a:pt x="370" y="424"/>
                  </a:lnTo>
                  <a:lnTo>
                    <a:pt x="350" y="436"/>
                  </a:lnTo>
                  <a:lnTo>
                    <a:pt x="330" y="446"/>
                  </a:lnTo>
                  <a:lnTo>
                    <a:pt x="308" y="454"/>
                  </a:lnTo>
                  <a:lnTo>
                    <a:pt x="286" y="458"/>
                  </a:lnTo>
                  <a:lnTo>
                    <a:pt x="262" y="462"/>
                  </a:lnTo>
                  <a:lnTo>
                    <a:pt x="238" y="464"/>
                  </a:lnTo>
                  <a:lnTo>
                    <a:pt x="238" y="464"/>
                  </a:lnTo>
                  <a:lnTo>
                    <a:pt x="214" y="462"/>
                  </a:lnTo>
                  <a:lnTo>
                    <a:pt x="190" y="458"/>
                  </a:lnTo>
                  <a:lnTo>
                    <a:pt x="168" y="454"/>
                  </a:lnTo>
                  <a:lnTo>
                    <a:pt x="146" y="446"/>
                  </a:lnTo>
                  <a:lnTo>
                    <a:pt x="124" y="436"/>
                  </a:lnTo>
                  <a:lnTo>
                    <a:pt x="104" y="424"/>
                  </a:lnTo>
                  <a:lnTo>
                    <a:pt x="86" y="410"/>
                  </a:lnTo>
                  <a:lnTo>
                    <a:pt x="70" y="396"/>
                  </a:lnTo>
                  <a:lnTo>
                    <a:pt x="54" y="380"/>
                  </a:lnTo>
                  <a:lnTo>
                    <a:pt x="40" y="362"/>
                  </a:lnTo>
                  <a:lnTo>
                    <a:pt x="28" y="342"/>
                  </a:lnTo>
                  <a:lnTo>
                    <a:pt x="18" y="322"/>
                  </a:lnTo>
                  <a:lnTo>
                    <a:pt x="10" y="300"/>
                  </a:lnTo>
                  <a:lnTo>
                    <a:pt x="6" y="278"/>
                  </a:lnTo>
                  <a:lnTo>
                    <a:pt x="2" y="256"/>
                  </a:lnTo>
                  <a:lnTo>
                    <a:pt x="0" y="232"/>
                  </a:lnTo>
                  <a:lnTo>
                    <a:pt x="0" y="232"/>
                  </a:lnTo>
                  <a:lnTo>
                    <a:pt x="2" y="208"/>
                  </a:lnTo>
                  <a:lnTo>
                    <a:pt x="6" y="184"/>
                  </a:lnTo>
                  <a:lnTo>
                    <a:pt x="10" y="162"/>
                  </a:lnTo>
                  <a:lnTo>
                    <a:pt x="18" y="142"/>
                  </a:lnTo>
                  <a:lnTo>
                    <a:pt x="28" y="122"/>
                  </a:lnTo>
                  <a:lnTo>
                    <a:pt x="40" y="102"/>
                  </a:lnTo>
                  <a:lnTo>
                    <a:pt x="54" y="84"/>
                  </a:lnTo>
                  <a:lnTo>
                    <a:pt x="70" y="68"/>
                  </a:lnTo>
                  <a:lnTo>
                    <a:pt x="86" y="52"/>
                  </a:lnTo>
                  <a:lnTo>
                    <a:pt x="104" y="40"/>
                  </a:lnTo>
                  <a:lnTo>
                    <a:pt x="124" y="28"/>
                  </a:lnTo>
                  <a:lnTo>
                    <a:pt x="146" y="18"/>
                  </a:lnTo>
                  <a:lnTo>
                    <a:pt x="168" y="10"/>
                  </a:lnTo>
                  <a:lnTo>
                    <a:pt x="190" y="4"/>
                  </a:lnTo>
                  <a:lnTo>
                    <a:pt x="214" y="0"/>
                  </a:lnTo>
                  <a:lnTo>
                    <a:pt x="238" y="0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D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33"/>
            <p:cNvSpPr>
              <a:spLocks/>
            </p:cNvSpPr>
            <p:nvPr/>
          </p:nvSpPr>
          <p:spPr bwMode="auto">
            <a:xfrm>
              <a:off x="3649663" y="5526088"/>
              <a:ext cx="730250" cy="711200"/>
            </a:xfrm>
            <a:custGeom>
              <a:avLst/>
              <a:gdLst>
                <a:gd name="T0" fmla="*/ 230 w 460"/>
                <a:gd name="T1" fmla="*/ 0 h 448"/>
                <a:gd name="T2" fmla="*/ 276 w 460"/>
                <a:gd name="T3" fmla="*/ 6 h 448"/>
                <a:gd name="T4" fmla="*/ 320 w 460"/>
                <a:gd name="T5" fmla="*/ 18 h 448"/>
                <a:gd name="T6" fmla="*/ 358 w 460"/>
                <a:gd name="T7" fmla="*/ 40 h 448"/>
                <a:gd name="T8" fmla="*/ 392 w 460"/>
                <a:gd name="T9" fmla="*/ 66 h 448"/>
                <a:gd name="T10" fmla="*/ 420 w 460"/>
                <a:gd name="T11" fmla="*/ 100 h 448"/>
                <a:gd name="T12" fmla="*/ 442 w 460"/>
                <a:gd name="T13" fmla="*/ 138 h 448"/>
                <a:gd name="T14" fmla="*/ 456 w 460"/>
                <a:gd name="T15" fmla="*/ 180 h 448"/>
                <a:gd name="T16" fmla="*/ 460 w 460"/>
                <a:gd name="T17" fmla="*/ 224 h 448"/>
                <a:gd name="T18" fmla="*/ 458 w 460"/>
                <a:gd name="T19" fmla="*/ 248 h 448"/>
                <a:gd name="T20" fmla="*/ 450 w 460"/>
                <a:gd name="T21" fmla="*/ 292 h 448"/>
                <a:gd name="T22" fmla="*/ 432 w 460"/>
                <a:gd name="T23" fmla="*/ 332 h 448"/>
                <a:gd name="T24" fmla="*/ 408 w 460"/>
                <a:gd name="T25" fmla="*/ 368 h 448"/>
                <a:gd name="T26" fmla="*/ 376 w 460"/>
                <a:gd name="T27" fmla="*/ 398 h 448"/>
                <a:gd name="T28" fmla="*/ 340 w 460"/>
                <a:gd name="T29" fmla="*/ 422 h 448"/>
                <a:gd name="T30" fmla="*/ 298 w 460"/>
                <a:gd name="T31" fmla="*/ 438 h 448"/>
                <a:gd name="T32" fmla="*/ 254 w 460"/>
                <a:gd name="T33" fmla="*/ 448 h 448"/>
                <a:gd name="T34" fmla="*/ 230 w 460"/>
                <a:gd name="T35" fmla="*/ 448 h 448"/>
                <a:gd name="T36" fmla="*/ 184 w 460"/>
                <a:gd name="T37" fmla="*/ 444 h 448"/>
                <a:gd name="T38" fmla="*/ 140 w 460"/>
                <a:gd name="T39" fmla="*/ 432 h 448"/>
                <a:gd name="T40" fmla="*/ 102 w 460"/>
                <a:gd name="T41" fmla="*/ 410 h 448"/>
                <a:gd name="T42" fmla="*/ 68 w 460"/>
                <a:gd name="T43" fmla="*/ 384 h 448"/>
                <a:gd name="T44" fmla="*/ 40 w 460"/>
                <a:gd name="T45" fmla="*/ 350 h 448"/>
                <a:gd name="T46" fmla="*/ 18 w 460"/>
                <a:gd name="T47" fmla="*/ 312 h 448"/>
                <a:gd name="T48" fmla="*/ 4 w 460"/>
                <a:gd name="T49" fmla="*/ 270 h 448"/>
                <a:gd name="T50" fmla="*/ 0 w 460"/>
                <a:gd name="T51" fmla="*/ 224 h 448"/>
                <a:gd name="T52" fmla="*/ 2 w 460"/>
                <a:gd name="T53" fmla="*/ 202 h 448"/>
                <a:gd name="T54" fmla="*/ 10 w 460"/>
                <a:gd name="T55" fmla="*/ 158 h 448"/>
                <a:gd name="T56" fmla="*/ 28 w 460"/>
                <a:gd name="T57" fmla="*/ 118 h 448"/>
                <a:gd name="T58" fmla="*/ 52 w 460"/>
                <a:gd name="T59" fmla="*/ 82 h 448"/>
                <a:gd name="T60" fmla="*/ 84 w 460"/>
                <a:gd name="T61" fmla="*/ 52 h 448"/>
                <a:gd name="T62" fmla="*/ 120 w 460"/>
                <a:gd name="T63" fmla="*/ 28 h 448"/>
                <a:gd name="T64" fmla="*/ 162 w 460"/>
                <a:gd name="T65" fmla="*/ 12 h 448"/>
                <a:gd name="T66" fmla="*/ 206 w 460"/>
                <a:gd name="T67" fmla="*/ 2 h 448"/>
                <a:gd name="T68" fmla="*/ 230 w 460"/>
                <a:gd name="T69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60" h="448">
                  <a:moveTo>
                    <a:pt x="230" y="0"/>
                  </a:moveTo>
                  <a:lnTo>
                    <a:pt x="230" y="0"/>
                  </a:lnTo>
                  <a:lnTo>
                    <a:pt x="254" y="2"/>
                  </a:lnTo>
                  <a:lnTo>
                    <a:pt x="276" y="6"/>
                  </a:lnTo>
                  <a:lnTo>
                    <a:pt x="298" y="12"/>
                  </a:lnTo>
                  <a:lnTo>
                    <a:pt x="320" y="18"/>
                  </a:lnTo>
                  <a:lnTo>
                    <a:pt x="340" y="28"/>
                  </a:lnTo>
                  <a:lnTo>
                    <a:pt x="358" y="40"/>
                  </a:lnTo>
                  <a:lnTo>
                    <a:pt x="376" y="52"/>
                  </a:lnTo>
                  <a:lnTo>
                    <a:pt x="392" y="66"/>
                  </a:lnTo>
                  <a:lnTo>
                    <a:pt x="408" y="82"/>
                  </a:lnTo>
                  <a:lnTo>
                    <a:pt x="420" y="100"/>
                  </a:lnTo>
                  <a:lnTo>
                    <a:pt x="432" y="118"/>
                  </a:lnTo>
                  <a:lnTo>
                    <a:pt x="442" y="138"/>
                  </a:lnTo>
                  <a:lnTo>
                    <a:pt x="450" y="158"/>
                  </a:lnTo>
                  <a:lnTo>
                    <a:pt x="456" y="180"/>
                  </a:lnTo>
                  <a:lnTo>
                    <a:pt x="458" y="202"/>
                  </a:lnTo>
                  <a:lnTo>
                    <a:pt x="460" y="224"/>
                  </a:lnTo>
                  <a:lnTo>
                    <a:pt x="460" y="224"/>
                  </a:lnTo>
                  <a:lnTo>
                    <a:pt x="458" y="248"/>
                  </a:lnTo>
                  <a:lnTo>
                    <a:pt x="456" y="270"/>
                  </a:lnTo>
                  <a:lnTo>
                    <a:pt x="450" y="292"/>
                  </a:lnTo>
                  <a:lnTo>
                    <a:pt x="442" y="312"/>
                  </a:lnTo>
                  <a:lnTo>
                    <a:pt x="432" y="332"/>
                  </a:lnTo>
                  <a:lnTo>
                    <a:pt x="420" y="350"/>
                  </a:lnTo>
                  <a:lnTo>
                    <a:pt x="408" y="368"/>
                  </a:lnTo>
                  <a:lnTo>
                    <a:pt x="392" y="384"/>
                  </a:lnTo>
                  <a:lnTo>
                    <a:pt x="376" y="398"/>
                  </a:lnTo>
                  <a:lnTo>
                    <a:pt x="358" y="410"/>
                  </a:lnTo>
                  <a:lnTo>
                    <a:pt x="340" y="422"/>
                  </a:lnTo>
                  <a:lnTo>
                    <a:pt x="320" y="432"/>
                  </a:lnTo>
                  <a:lnTo>
                    <a:pt x="298" y="438"/>
                  </a:lnTo>
                  <a:lnTo>
                    <a:pt x="276" y="444"/>
                  </a:lnTo>
                  <a:lnTo>
                    <a:pt x="254" y="448"/>
                  </a:lnTo>
                  <a:lnTo>
                    <a:pt x="230" y="448"/>
                  </a:lnTo>
                  <a:lnTo>
                    <a:pt x="230" y="448"/>
                  </a:lnTo>
                  <a:lnTo>
                    <a:pt x="206" y="448"/>
                  </a:lnTo>
                  <a:lnTo>
                    <a:pt x="184" y="444"/>
                  </a:lnTo>
                  <a:lnTo>
                    <a:pt x="162" y="438"/>
                  </a:lnTo>
                  <a:lnTo>
                    <a:pt x="140" y="432"/>
                  </a:lnTo>
                  <a:lnTo>
                    <a:pt x="120" y="422"/>
                  </a:lnTo>
                  <a:lnTo>
                    <a:pt x="102" y="410"/>
                  </a:lnTo>
                  <a:lnTo>
                    <a:pt x="84" y="398"/>
                  </a:lnTo>
                  <a:lnTo>
                    <a:pt x="68" y="384"/>
                  </a:lnTo>
                  <a:lnTo>
                    <a:pt x="52" y="368"/>
                  </a:lnTo>
                  <a:lnTo>
                    <a:pt x="40" y="350"/>
                  </a:lnTo>
                  <a:lnTo>
                    <a:pt x="28" y="332"/>
                  </a:lnTo>
                  <a:lnTo>
                    <a:pt x="18" y="312"/>
                  </a:lnTo>
                  <a:lnTo>
                    <a:pt x="10" y="292"/>
                  </a:lnTo>
                  <a:lnTo>
                    <a:pt x="4" y="270"/>
                  </a:lnTo>
                  <a:lnTo>
                    <a:pt x="2" y="248"/>
                  </a:lnTo>
                  <a:lnTo>
                    <a:pt x="0" y="224"/>
                  </a:lnTo>
                  <a:lnTo>
                    <a:pt x="0" y="224"/>
                  </a:lnTo>
                  <a:lnTo>
                    <a:pt x="2" y="202"/>
                  </a:lnTo>
                  <a:lnTo>
                    <a:pt x="4" y="180"/>
                  </a:lnTo>
                  <a:lnTo>
                    <a:pt x="10" y="158"/>
                  </a:lnTo>
                  <a:lnTo>
                    <a:pt x="18" y="138"/>
                  </a:lnTo>
                  <a:lnTo>
                    <a:pt x="28" y="118"/>
                  </a:lnTo>
                  <a:lnTo>
                    <a:pt x="40" y="100"/>
                  </a:lnTo>
                  <a:lnTo>
                    <a:pt x="52" y="82"/>
                  </a:lnTo>
                  <a:lnTo>
                    <a:pt x="68" y="66"/>
                  </a:lnTo>
                  <a:lnTo>
                    <a:pt x="84" y="52"/>
                  </a:lnTo>
                  <a:lnTo>
                    <a:pt x="102" y="40"/>
                  </a:lnTo>
                  <a:lnTo>
                    <a:pt x="120" y="28"/>
                  </a:lnTo>
                  <a:lnTo>
                    <a:pt x="140" y="18"/>
                  </a:lnTo>
                  <a:lnTo>
                    <a:pt x="162" y="12"/>
                  </a:lnTo>
                  <a:lnTo>
                    <a:pt x="184" y="6"/>
                  </a:lnTo>
                  <a:lnTo>
                    <a:pt x="206" y="2"/>
                  </a:lnTo>
                  <a:lnTo>
                    <a:pt x="230" y="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FBD1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34"/>
            <p:cNvSpPr>
              <a:spLocks/>
            </p:cNvSpPr>
            <p:nvPr/>
          </p:nvSpPr>
          <p:spPr bwMode="auto">
            <a:xfrm>
              <a:off x="3662363" y="5538788"/>
              <a:ext cx="704850" cy="685800"/>
            </a:xfrm>
            <a:custGeom>
              <a:avLst/>
              <a:gdLst>
                <a:gd name="T0" fmla="*/ 222 w 444"/>
                <a:gd name="T1" fmla="*/ 0 h 432"/>
                <a:gd name="T2" fmla="*/ 268 w 444"/>
                <a:gd name="T3" fmla="*/ 4 h 432"/>
                <a:gd name="T4" fmla="*/ 308 w 444"/>
                <a:gd name="T5" fmla="*/ 18 h 432"/>
                <a:gd name="T6" fmla="*/ 346 w 444"/>
                <a:gd name="T7" fmla="*/ 38 h 432"/>
                <a:gd name="T8" fmla="*/ 380 w 444"/>
                <a:gd name="T9" fmla="*/ 64 h 432"/>
                <a:gd name="T10" fmla="*/ 406 w 444"/>
                <a:gd name="T11" fmla="*/ 96 h 432"/>
                <a:gd name="T12" fmla="*/ 428 w 444"/>
                <a:gd name="T13" fmla="*/ 132 h 432"/>
                <a:gd name="T14" fmla="*/ 440 w 444"/>
                <a:gd name="T15" fmla="*/ 172 h 432"/>
                <a:gd name="T16" fmla="*/ 444 w 444"/>
                <a:gd name="T17" fmla="*/ 216 h 432"/>
                <a:gd name="T18" fmla="*/ 444 w 444"/>
                <a:gd name="T19" fmla="*/ 238 h 432"/>
                <a:gd name="T20" fmla="*/ 434 w 444"/>
                <a:gd name="T21" fmla="*/ 280 h 432"/>
                <a:gd name="T22" fmla="*/ 418 w 444"/>
                <a:gd name="T23" fmla="*/ 318 h 432"/>
                <a:gd name="T24" fmla="*/ 394 w 444"/>
                <a:gd name="T25" fmla="*/ 354 h 432"/>
                <a:gd name="T26" fmla="*/ 364 w 444"/>
                <a:gd name="T27" fmla="*/ 382 h 432"/>
                <a:gd name="T28" fmla="*/ 328 w 444"/>
                <a:gd name="T29" fmla="*/ 406 h 432"/>
                <a:gd name="T30" fmla="*/ 288 w 444"/>
                <a:gd name="T31" fmla="*/ 422 h 432"/>
                <a:gd name="T32" fmla="*/ 246 w 444"/>
                <a:gd name="T33" fmla="*/ 430 h 432"/>
                <a:gd name="T34" fmla="*/ 222 w 444"/>
                <a:gd name="T35" fmla="*/ 432 h 432"/>
                <a:gd name="T36" fmla="*/ 178 w 444"/>
                <a:gd name="T37" fmla="*/ 428 h 432"/>
                <a:gd name="T38" fmla="*/ 136 w 444"/>
                <a:gd name="T39" fmla="*/ 414 h 432"/>
                <a:gd name="T40" fmla="*/ 98 w 444"/>
                <a:gd name="T41" fmla="*/ 394 h 432"/>
                <a:gd name="T42" fmla="*/ 66 w 444"/>
                <a:gd name="T43" fmla="*/ 368 h 432"/>
                <a:gd name="T44" fmla="*/ 38 w 444"/>
                <a:gd name="T45" fmla="*/ 336 h 432"/>
                <a:gd name="T46" fmla="*/ 18 w 444"/>
                <a:gd name="T47" fmla="*/ 300 h 432"/>
                <a:gd name="T48" fmla="*/ 4 w 444"/>
                <a:gd name="T49" fmla="*/ 260 h 432"/>
                <a:gd name="T50" fmla="*/ 0 w 444"/>
                <a:gd name="T51" fmla="*/ 216 h 432"/>
                <a:gd name="T52" fmla="*/ 0 w 444"/>
                <a:gd name="T53" fmla="*/ 194 h 432"/>
                <a:gd name="T54" fmla="*/ 10 w 444"/>
                <a:gd name="T55" fmla="*/ 152 h 432"/>
                <a:gd name="T56" fmla="*/ 26 w 444"/>
                <a:gd name="T57" fmla="*/ 114 h 432"/>
                <a:gd name="T58" fmla="*/ 50 w 444"/>
                <a:gd name="T59" fmla="*/ 78 h 432"/>
                <a:gd name="T60" fmla="*/ 80 w 444"/>
                <a:gd name="T61" fmla="*/ 50 h 432"/>
                <a:gd name="T62" fmla="*/ 116 w 444"/>
                <a:gd name="T63" fmla="*/ 26 h 432"/>
                <a:gd name="T64" fmla="*/ 156 w 444"/>
                <a:gd name="T65" fmla="*/ 10 h 432"/>
                <a:gd name="T66" fmla="*/ 200 w 444"/>
                <a:gd name="T67" fmla="*/ 2 h 432"/>
                <a:gd name="T68" fmla="*/ 222 w 444"/>
                <a:gd name="T69" fmla="*/ 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44" h="432">
                  <a:moveTo>
                    <a:pt x="222" y="0"/>
                  </a:moveTo>
                  <a:lnTo>
                    <a:pt x="222" y="0"/>
                  </a:lnTo>
                  <a:lnTo>
                    <a:pt x="246" y="2"/>
                  </a:lnTo>
                  <a:lnTo>
                    <a:pt x="268" y="4"/>
                  </a:lnTo>
                  <a:lnTo>
                    <a:pt x="288" y="10"/>
                  </a:lnTo>
                  <a:lnTo>
                    <a:pt x="308" y="18"/>
                  </a:lnTo>
                  <a:lnTo>
                    <a:pt x="328" y="26"/>
                  </a:lnTo>
                  <a:lnTo>
                    <a:pt x="346" y="38"/>
                  </a:lnTo>
                  <a:lnTo>
                    <a:pt x="364" y="50"/>
                  </a:lnTo>
                  <a:lnTo>
                    <a:pt x="380" y="64"/>
                  </a:lnTo>
                  <a:lnTo>
                    <a:pt x="394" y="78"/>
                  </a:lnTo>
                  <a:lnTo>
                    <a:pt x="406" y="96"/>
                  </a:lnTo>
                  <a:lnTo>
                    <a:pt x="418" y="114"/>
                  </a:lnTo>
                  <a:lnTo>
                    <a:pt x="428" y="132"/>
                  </a:lnTo>
                  <a:lnTo>
                    <a:pt x="434" y="152"/>
                  </a:lnTo>
                  <a:lnTo>
                    <a:pt x="440" y="172"/>
                  </a:lnTo>
                  <a:lnTo>
                    <a:pt x="444" y="194"/>
                  </a:lnTo>
                  <a:lnTo>
                    <a:pt x="444" y="216"/>
                  </a:lnTo>
                  <a:lnTo>
                    <a:pt x="444" y="216"/>
                  </a:lnTo>
                  <a:lnTo>
                    <a:pt x="444" y="238"/>
                  </a:lnTo>
                  <a:lnTo>
                    <a:pt x="440" y="260"/>
                  </a:lnTo>
                  <a:lnTo>
                    <a:pt x="434" y="280"/>
                  </a:lnTo>
                  <a:lnTo>
                    <a:pt x="428" y="300"/>
                  </a:lnTo>
                  <a:lnTo>
                    <a:pt x="418" y="318"/>
                  </a:lnTo>
                  <a:lnTo>
                    <a:pt x="406" y="336"/>
                  </a:lnTo>
                  <a:lnTo>
                    <a:pt x="394" y="354"/>
                  </a:lnTo>
                  <a:lnTo>
                    <a:pt x="380" y="368"/>
                  </a:lnTo>
                  <a:lnTo>
                    <a:pt x="364" y="382"/>
                  </a:lnTo>
                  <a:lnTo>
                    <a:pt x="346" y="394"/>
                  </a:lnTo>
                  <a:lnTo>
                    <a:pt x="328" y="406"/>
                  </a:lnTo>
                  <a:lnTo>
                    <a:pt x="308" y="414"/>
                  </a:lnTo>
                  <a:lnTo>
                    <a:pt x="288" y="422"/>
                  </a:lnTo>
                  <a:lnTo>
                    <a:pt x="268" y="428"/>
                  </a:lnTo>
                  <a:lnTo>
                    <a:pt x="246" y="430"/>
                  </a:lnTo>
                  <a:lnTo>
                    <a:pt x="222" y="432"/>
                  </a:lnTo>
                  <a:lnTo>
                    <a:pt x="222" y="432"/>
                  </a:lnTo>
                  <a:lnTo>
                    <a:pt x="200" y="430"/>
                  </a:lnTo>
                  <a:lnTo>
                    <a:pt x="178" y="428"/>
                  </a:lnTo>
                  <a:lnTo>
                    <a:pt x="156" y="422"/>
                  </a:lnTo>
                  <a:lnTo>
                    <a:pt x="136" y="414"/>
                  </a:lnTo>
                  <a:lnTo>
                    <a:pt x="116" y="406"/>
                  </a:lnTo>
                  <a:lnTo>
                    <a:pt x="98" y="394"/>
                  </a:lnTo>
                  <a:lnTo>
                    <a:pt x="80" y="382"/>
                  </a:lnTo>
                  <a:lnTo>
                    <a:pt x="66" y="368"/>
                  </a:lnTo>
                  <a:lnTo>
                    <a:pt x="50" y="354"/>
                  </a:lnTo>
                  <a:lnTo>
                    <a:pt x="38" y="336"/>
                  </a:lnTo>
                  <a:lnTo>
                    <a:pt x="26" y="318"/>
                  </a:lnTo>
                  <a:lnTo>
                    <a:pt x="18" y="300"/>
                  </a:lnTo>
                  <a:lnTo>
                    <a:pt x="10" y="280"/>
                  </a:lnTo>
                  <a:lnTo>
                    <a:pt x="4" y="260"/>
                  </a:lnTo>
                  <a:lnTo>
                    <a:pt x="0" y="238"/>
                  </a:lnTo>
                  <a:lnTo>
                    <a:pt x="0" y="216"/>
                  </a:lnTo>
                  <a:lnTo>
                    <a:pt x="0" y="216"/>
                  </a:lnTo>
                  <a:lnTo>
                    <a:pt x="0" y="194"/>
                  </a:lnTo>
                  <a:lnTo>
                    <a:pt x="4" y="172"/>
                  </a:lnTo>
                  <a:lnTo>
                    <a:pt x="10" y="152"/>
                  </a:lnTo>
                  <a:lnTo>
                    <a:pt x="18" y="132"/>
                  </a:lnTo>
                  <a:lnTo>
                    <a:pt x="26" y="114"/>
                  </a:lnTo>
                  <a:lnTo>
                    <a:pt x="38" y="96"/>
                  </a:lnTo>
                  <a:lnTo>
                    <a:pt x="50" y="78"/>
                  </a:lnTo>
                  <a:lnTo>
                    <a:pt x="66" y="64"/>
                  </a:lnTo>
                  <a:lnTo>
                    <a:pt x="80" y="50"/>
                  </a:lnTo>
                  <a:lnTo>
                    <a:pt x="98" y="38"/>
                  </a:lnTo>
                  <a:lnTo>
                    <a:pt x="116" y="26"/>
                  </a:lnTo>
                  <a:lnTo>
                    <a:pt x="136" y="18"/>
                  </a:lnTo>
                  <a:lnTo>
                    <a:pt x="156" y="10"/>
                  </a:lnTo>
                  <a:lnTo>
                    <a:pt x="178" y="4"/>
                  </a:lnTo>
                  <a:lnTo>
                    <a:pt x="200" y="2"/>
                  </a:lnTo>
                  <a:lnTo>
                    <a:pt x="222" y="0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CD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35"/>
            <p:cNvSpPr>
              <a:spLocks/>
            </p:cNvSpPr>
            <p:nvPr/>
          </p:nvSpPr>
          <p:spPr bwMode="auto">
            <a:xfrm>
              <a:off x="3675063" y="5551488"/>
              <a:ext cx="682625" cy="657225"/>
            </a:xfrm>
            <a:custGeom>
              <a:avLst/>
              <a:gdLst>
                <a:gd name="T0" fmla="*/ 214 w 430"/>
                <a:gd name="T1" fmla="*/ 0 h 414"/>
                <a:gd name="T2" fmla="*/ 258 w 430"/>
                <a:gd name="T3" fmla="*/ 4 h 414"/>
                <a:gd name="T4" fmla="*/ 298 w 430"/>
                <a:gd name="T5" fmla="*/ 16 h 414"/>
                <a:gd name="T6" fmla="*/ 334 w 430"/>
                <a:gd name="T7" fmla="*/ 36 h 414"/>
                <a:gd name="T8" fmla="*/ 366 w 430"/>
                <a:gd name="T9" fmla="*/ 60 h 414"/>
                <a:gd name="T10" fmla="*/ 394 w 430"/>
                <a:gd name="T11" fmla="*/ 92 h 414"/>
                <a:gd name="T12" fmla="*/ 412 w 430"/>
                <a:gd name="T13" fmla="*/ 126 h 414"/>
                <a:gd name="T14" fmla="*/ 426 w 430"/>
                <a:gd name="T15" fmla="*/ 166 h 414"/>
                <a:gd name="T16" fmla="*/ 430 w 430"/>
                <a:gd name="T17" fmla="*/ 208 h 414"/>
                <a:gd name="T18" fmla="*/ 428 w 430"/>
                <a:gd name="T19" fmla="*/ 228 h 414"/>
                <a:gd name="T20" fmla="*/ 420 w 430"/>
                <a:gd name="T21" fmla="*/ 268 h 414"/>
                <a:gd name="T22" fmla="*/ 404 w 430"/>
                <a:gd name="T23" fmla="*/ 306 h 414"/>
                <a:gd name="T24" fmla="*/ 380 w 430"/>
                <a:gd name="T25" fmla="*/ 340 h 414"/>
                <a:gd name="T26" fmla="*/ 352 w 430"/>
                <a:gd name="T27" fmla="*/ 368 h 414"/>
                <a:gd name="T28" fmla="*/ 318 w 430"/>
                <a:gd name="T29" fmla="*/ 390 h 414"/>
                <a:gd name="T30" fmla="*/ 278 w 430"/>
                <a:gd name="T31" fmla="*/ 406 h 414"/>
                <a:gd name="T32" fmla="*/ 236 w 430"/>
                <a:gd name="T33" fmla="*/ 414 h 414"/>
                <a:gd name="T34" fmla="*/ 214 w 430"/>
                <a:gd name="T35" fmla="*/ 414 h 414"/>
                <a:gd name="T36" fmla="*/ 172 w 430"/>
                <a:gd name="T37" fmla="*/ 410 h 414"/>
                <a:gd name="T38" fmla="*/ 132 w 430"/>
                <a:gd name="T39" fmla="*/ 398 h 414"/>
                <a:gd name="T40" fmla="*/ 94 w 430"/>
                <a:gd name="T41" fmla="*/ 380 h 414"/>
                <a:gd name="T42" fmla="*/ 62 w 430"/>
                <a:gd name="T43" fmla="*/ 354 h 414"/>
                <a:gd name="T44" fmla="*/ 36 w 430"/>
                <a:gd name="T45" fmla="*/ 324 h 414"/>
                <a:gd name="T46" fmla="*/ 16 w 430"/>
                <a:gd name="T47" fmla="*/ 288 h 414"/>
                <a:gd name="T48" fmla="*/ 4 w 430"/>
                <a:gd name="T49" fmla="*/ 250 h 414"/>
                <a:gd name="T50" fmla="*/ 0 w 430"/>
                <a:gd name="T51" fmla="*/ 208 h 414"/>
                <a:gd name="T52" fmla="*/ 0 w 430"/>
                <a:gd name="T53" fmla="*/ 186 h 414"/>
                <a:gd name="T54" fmla="*/ 10 w 430"/>
                <a:gd name="T55" fmla="*/ 146 h 414"/>
                <a:gd name="T56" fmla="*/ 26 w 430"/>
                <a:gd name="T57" fmla="*/ 108 h 414"/>
                <a:gd name="T58" fmla="*/ 48 w 430"/>
                <a:gd name="T59" fmla="*/ 76 h 414"/>
                <a:gd name="T60" fmla="*/ 78 w 430"/>
                <a:gd name="T61" fmla="*/ 48 h 414"/>
                <a:gd name="T62" fmla="*/ 112 w 430"/>
                <a:gd name="T63" fmla="*/ 24 h 414"/>
                <a:gd name="T64" fmla="*/ 150 w 430"/>
                <a:gd name="T65" fmla="*/ 10 h 414"/>
                <a:gd name="T66" fmla="*/ 192 w 430"/>
                <a:gd name="T67" fmla="*/ 0 h 414"/>
                <a:gd name="T68" fmla="*/ 214 w 430"/>
                <a:gd name="T6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0" h="414">
                  <a:moveTo>
                    <a:pt x="214" y="0"/>
                  </a:moveTo>
                  <a:lnTo>
                    <a:pt x="214" y="0"/>
                  </a:lnTo>
                  <a:lnTo>
                    <a:pt x="236" y="0"/>
                  </a:lnTo>
                  <a:lnTo>
                    <a:pt x="258" y="4"/>
                  </a:lnTo>
                  <a:lnTo>
                    <a:pt x="278" y="10"/>
                  </a:lnTo>
                  <a:lnTo>
                    <a:pt x="298" y="16"/>
                  </a:lnTo>
                  <a:lnTo>
                    <a:pt x="318" y="24"/>
                  </a:lnTo>
                  <a:lnTo>
                    <a:pt x="334" y="36"/>
                  </a:lnTo>
                  <a:lnTo>
                    <a:pt x="352" y="48"/>
                  </a:lnTo>
                  <a:lnTo>
                    <a:pt x="366" y="60"/>
                  </a:lnTo>
                  <a:lnTo>
                    <a:pt x="380" y="76"/>
                  </a:lnTo>
                  <a:lnTo>
                    <a:pt x="394" y="92"/>
                  </a:lnTo>
                  <a:lnTo>
                    <a:pt x="404" y="108"/>
                  </a:lnTo>
                  <a:lnTo>
                    <a:pt x="412" y="126"/>
                  </a:lnTo>
                  <a:lnTo>
                    <a:pt x="420" y="146"/>
                  </a:lnTo>
                  <a:lnTo>
                    <a:pt x="426" y="166"/>
                  </a:lnTo>
                  <a:lnTo>
                    <a:pt x="428" y="186"/>
                  </a:lnTo>
                  <a:lnTo>
                    <a:pt x="430" y="208"/>
                  </a:lnTo>
                  <a:lnTo>
                    <a:pt x="430" y="208"/>
                  </a:lnTo>
                  <a:lnTo>
                    <a:pt x="428" y="228"/>
                  </a:lnTo>
                  <a:lnTo>
                    <a:pt x="426" y="250"/>
                  </a:lnTo>
                  <a:lnTo>
                    <a:pt x="420" y="268"/>
                  </a:lnTo>
                  <a:lnTo>
                    <a:pt x="412" y="288"/>
                  </a:lnTo>
                  <a:lnTo>
                    <a:pt x="404" y="306"/>
                  </a:lnTo>
                  <a:lnTo>
                    <a:pt x="394" y="324"/>
                  </a:lnTo>
                  <a:lnTo>
                    <a:pt x="380" y="340"/>
                  </a:lnTo>
                  <a:lnTo>
                    <a:pt x="366" y="354"/>
                  </a:lnTo>
                  <a:lnTo>
                    <a:pt x="352" y="368"/>
                  </a:lnTo>
                  <a:lnTo>
                    <a:pt x="334" y="380"/>
                  </a:lnTo>
                  <a:lnTo>
                    <a:pt x="318" y="390"/>
                  </a:lnTo>
                  <a:lnTo>
                    <a:pt x="298" y="398"/>
                  </a:lnTo>
                  <a:lnTo>
                    <a:pt x="278" y="406"/>
                  </a:lnTo>
                  <a:lnTo>
                    <a:pt x="258" y="410"/>
                  </a:lnTo>
                  <a:lnTo>
                    <a:pt x="236" y="414"/>
                  </a:lnTo>
                  <a:lnTo>
                    <a:pt x="214" y="414"/>
                  </a:lnTo>
                  <a:lnTo>
                    <a:pt x="214" y="414"/>
                  </a:lnTo>
                  <a:lnTo>
                    <a:pt x="192" y="414"/>
                  </a:lnTo>
                  <a:lnTo>
                    <a:pt x="172" y="410"/>
                  </a:lnTo>
                  <a:lnTo>
                    <a:pt x="150" y="406"/>
                  </a:lnTo>
                  <a:lnTo>
                    <a:pt x="132" y="398"/>
                  </a:lnTo>
                  <a:lnTo>
                    <a:pt x="112" y="390"/>
                  </a:lnTo>
                  <a:lnTo>
                    <a:pt x="94" y="380"/>
                  </a:lnTo>
                  <a:lnTo>
                    <a:pt x="78" y="368"/>
                  </a:lnTo>
                  <a:lnTo>
                    <a:pt x="62" y="354"/>
                  </a:lnTo>
                  <a:lnTo>
                    <a:pt x="48" y="340"/>
                  </a:lnTo>
                  <a:lnTo>
                    <a:pt x="36" y="324"/>
                  </a:lnTo>
                  <a:lnTo>
                    <a:pt x="26" y="306"/>
                  </a:lnTo>
                  <a:lnTo>
                    <a:pt x="16" y="288"/>
                  </a:lnTo>
                  <a:lnTo>
                    <a:pt x="10" y="268"/>
                  </a:lnTo>
                  <a:lnTo>
                    <a:pt x="4" y="250"/>
                  </a:lnTo>
                  <a:lnTo>
                    <a:pt x="0" y="228"/>
                  </a:lnTo>
                  <a:lnTo>
                    <a:pt x="0" y="208"/>
                  </a:lnTo>
                  <a:lnTo>
                    <a:pt x="0" y="208"/>
                  </a:lnTo>
                  <a:lnTo>
                    <a:pt x="0" y="186"/>
                  </a:lnTo>
                  <a:lnTo>
                    <a:pt x="4" y="166"/>
                  </a:lnTo>
                  <a:lnTo>
                    <a:pt x="10" y="146"/>
                  </a:lnTo>
                  <a:lnTo>
                    <a:pt x="16" y="126"/>
                  </a:lnTo>
                  <a:lnTo>
                    <a:pt x="26" y="108"/>
                  </a:lnTo>
                  <a:lnTo>
                    <a:pt x="36" y="92"/>
                  </a:lnTo>
                  <a:lnTo>
                    <a:pt x="48" y="76"/>
                  </a:lnTo>
                  <a:lnTo>
                    <a:pt x="62" y="60"/>
                  </a:lnTo>
                  <a:lnTo>
                    <a:pt x="78" y="48"/>
                  </a:lnTo>
                  <a:lnTo>
                    <a:pt x="94" y="36"/>
                  </a:lnTo>
                  <a:lnTo>
                    <a:pt x="112" y="24"/>
                  </a:lnTo>
                  <a:lnTo>
                    <a:pt x="132" y="16"/>
                  </a:lnTo>
                  <a:lnTo>
                    <a:pt x="150" y="10"/>
                  </a:lnTo>
                  <a:lnTo>
                    <a:pt x="172" y="4"/>
                  </a:lnTo>
                  <a:lnTo>
                    <a:pt x="192" y="0"/>
                  </a:lnTo>
                  <a:lnTo>
                    <a:pt x="214" y="0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CD6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36"/>
            <p:cNvSpPr>
              <a:spLocks/>
            </p:cNvSpPr>
            <p:nvPr/>
          </p:nvSpPr>
          <p:spPr bwMode="auto">
            <a:xfrm>
              <a:off x="3687763" y="5564188"/>
              <a:ext cx="660400" cy="631825"/>
            </a:xfrm>
            <a:custGeom>
              <a:avLst/>
              <a:gdLst>
                <a:gd name="T0" fmla="*/ 208 w 416"/>
                <a:gd name="T1" fmla="*/ 0 h 398"/>
                <a:gd name="T2" fmla="*/ 250 w 416"/>
                <a:gd name="T3" fmla="*/ 4 h 398"/>
                <a:gd name="T4" fmla="*/ 288 w 416"/>
                <a:gd name="T5" fmla="*/ 14 h 398"/>
                <a:gd name="T6" fmla="*/ 324 w 416"/>
                <a:gd name="T7" fmla="*/ 34 h 398"/>
                <a:gd name="T8" fmla="*/ 354 w 416"/>
                <a:gd name="T9" fmla="*/ 58 h 398"/>
                <a:gd name="T10" fmla="*/ 380 w 416"/>
                <a:gd name="T11" fmla="*/ 88 h 398"/>
                <a:gd name="T12" fmla="*/ 398 w 416"/>
                <a:gd name="T13" fmla="*/ 120 h 398"/>
                <a:gd name="T14" fmla="*/ 410 w 416"/>
                <a:gd name="T15" fmla="*/ 158 h 398"/>
                <a:gd name="T16" fmla="*/ 416 w 416"/>
                <a:gd name="T17" fmla="*/ 198 h 398"/>
                <a:gd name="T18" fmla="*/ 414 w 416"/>
                <a:gd name="T19" fmla="*/ 218 h 398"/>
                <a:gd name="T20" fmla="*/ 406 w 416"/>
                <a:gd name="T21" fmla="*/ 258 h 398"/>
                <a:gd name="T22" fmla="*/ 390 w 416"/>
                <a:gd name="T23" fmla="*/ 294 h 398"/>
                <a:gd name="T24" fmla="*/ 368 w 416"/>
                <a:gd name="T25" fmla="*/ 326 h 398"/>
                <a:gd name="T26" fmla="*/ 340 w 416"/>
                <a:gd name="T27" fmla="*/ 352 h 398"/>
                <a:gd name="T28" fmla="*/ 306 w 416"/>
                <a:gd name="T29" fmla="*/ 374 h 398"/>
                <a:gd name="T30" fmla="*/ 268 w 416"/>
                <a:gd name="T31" fmla="*/ 390 h 398"/>
                <a:gd name="T32" fmla="*/ 228 w 416"/>
                <a:gd name="T33" fmla="*/ 398 h 398"/>
                <a:gd name="T34" fmla="*/ 208 w 416"/>
                <a:gd name="T35" fmla="*/ 398 h 398"/>
                <a:gd name="T36" fmla="*/ 166 w 416"/>
                <a:gd name="T37" fmla="*/ 394 h 398"/>
                <a:gd name="T38" fmla="*/ 126 w 416"/>
                <a:gd name="T39" fmla="*/ 382 h 398"/>
                <a:gd name="T40" fmla="*/ 92 w 416"/>
                <a:gd name="T41" fmla="*/ 364 h 398"/>
                <a:gd name="T42" fmla="*/ 60 w 416"/>
                <a:gd name="T43" fmla="*/ 340 h 398"/>
                <a:gd name="T44" fmla="*/ 34 w 416"/>
                <a:gd name="T45" fmla="*/ 310 h 398"/>
                <a:gd name="T46" fmla="*/ 16 w 416"/>
                <a:gd name="T47" fmla="*/ 276 h 398"/>
                <a:gd name="T48" fmla="*/ 4 w 416"/>
                <a:gd name="T49" fmla="*/ 238 h 398"/>
                <a:gd name="T50" fmla="*/ 0 w 416"/>
                <a:gd name="T51" fmla="*/ 198 h 398"/>
                <a:gd name="T52" fmla="*/ 0 w 416"/>
                <a:gd name="T53" fmla="*/ 178 h 398"/>
                <a:gd name="T54" fmla="*/ 8 w 416"/>
                <a:gd name="T55" fmla="*/ 140 h 398"/>
                <a:gd name="T56" fmla="*/ 24 w 416"/>
                <a:gd name="T57" fmla="*/ 104 h 398"/>
                <a:gd name="T58" fmla="*/ 46 w 416"/>
                <a:gd name="T59" fmla="*/ 72 h 398"/>
                <a:gd name="T60" fmla="*/ 76 w 416"/>
                <a:gd name="T61" fmla="*/ 44 h 398"/>
                <a:gd name="T62" fmla="*/ 108 w 416"/>
                <a:gd name="T63" fmla="*/ 24 h 398"/>
                <a:gd name="T64" fmla="*/ 146 w 416"/>
                <a:gd name="T65" fmla="*/ 8 h 398"/>
                <a:gd name="T66" fmla="*/ 186 w 416"/>
                <a:gd name="T67" fmla="*/ 0 h 398"/>
                <a:gd name="T68" fmla="*/ 208 w 416"/>
                <a:gd name="T69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16" h="398">
                  <a:moveTo>
                    <a:pt x="208" y="0"/>
                  </a:moveTo>
                  <a:lnTo>
                    <a:pt x="208" y="0"/>
                  </a:lnTo>
                  <a:lnTo>
                    <a:pt x="228" y="0"/>
                  </a:lnTo>
                  <a:lnTo>
                    <a:pt x="250" y="4"/>
                  </a:lnTo>
                  <a:lnTo>
                    <a:pt x="268" y="8"/>
                  </a:lnTo>
                  <a:lnTo>
                    <a:pt x="288" y="14"/>
                  </a:lnTo>
                  <a:lnTo>
                    <a:pt x="306" y="24"/>
                  </a:lnTo>
                  <a:lnTo>
                    <a:pt x="324" y="34"/>
                  </a:lnTo>
                  <a:lnTo>
                    <a:pt x="340" y="44"/>
                  </a:lnTo>
                  <a:lnTo>
                    <a:pt x="354" y="58"/>
                  </a:lnTo>
                  <a:lnTo>
                    <a:pt x="368" y="72"/>
                  </a:lnTo>
                  <a:lnTo>
                    <a:pt x="380" y="88"/>
                  </a:lnTo>
                  <a:lnTo>
                    <a:pt x="390" y="104"/>
                  </a:lnTo>
                  <a:lnTo>
                    <a:pt x="398" y="120"/>
                  </a:lnTo>
                  <a:lnTo>
                    <a:pt x="406" y="140"/>
                  </a:lnTo>
                  <a:lnTo>
                    <a:pt x="410" y="158"/>
                  </a:lnTo>
                  <a:lnTo>
                    <a:pt x="414" y="178"/>
                  </a:lnTo>
                  <a:lnTo>
                    <a:pt x="416" y="198"/>
                  </a:lnTo>
                  <a:lnTo>
                    <a:pt x="416" y="198"/>
                  </a:lnTo>
                  <a:lnTo>
                    <a:pt x="414" y="218"/>
                  </a:lnTo>
                  <a:lnTo>
                    <a:pt x="410" y="238"/>
                  </a:lnTo>
                  <a:lnTo>
                    <a:pt x="406" y="258"/>
                  </a:lnTo>
                  <a:lnTo>
                    <a:pt x="398" y="276"/>
                  </a:lnTo>
                  <a:lnTo>
                    <a:pt x="390" y="294"/>
                  </a:lnTo>
                  <a:lnTo>
                    <a:pt x="380" y="310"/>
                  </a:lnTo>
                  <a:lnTo>
                    <a:pt x="368" y="326"/>
                  </a:lnTo>
                  <a:lnTo>
                    <a:pt x="354" y="340"/>
                  </a:lnTo>
                  <a:lnTo>
                    <a:pt x="340" y="352"/>
                  </a:lnTo>
                  <a:lnTo>
                    <a:pt x="324" y="364"/>
                  </a:lnTo>
                  <a:lnTo>
                    <a:pt x="306" y="374"/>
                  </a:lnTo>
                  <a:lnTo>
                    <a:pt x="288" y="382"/>
                  </a:lnTo>
                  <a:lnTo>
                    <a:pt x="268" y="390"/>
                  </a:lnTo>
                  <a:lnTo>
                    <a:pt x="250" y="394"/>
                  </a:lnTo>
                  <a:lnTo>
                    <a:pt x="228" y="398"/>
                  </a:lnTo>
                  <a:lnTo>
                    <a:pt x="208" y="398"/>
                  </a:lnTo>
                  <a:lnTo>
                    <a:pt x="208" y="398"/>
                  </a:lnTo>
                  <a:lnTo>
                    <a:pt x="186" y="398"/>
                  </a:lnTo>
                  <a:lnTo>
                    <a:pt x="166" y="394"/>
                  </a:lnTo>
                  <a:lnTo>
                    <a:pt x="146" y="390"/>
                  </a:lnTo>
                  <a:lnTo>
                    <a:pt x="126" y="382"/>
                  </a:lnTo>
                  <a:lnTo>
                    <a:pt x="108" y="374"/>
                  </a:lnTo>
                  <a:lnTo>
                    <a:pt x="92" y="364"/>
                  </a:lnTo>
                  <a:lnTo>
                    <a:pt x="76" y="352"/>
                  </a:lnTo>
                  <a:lnTo>
                    <a:pt x="60" y="340"/>
                  </a:lnTo>
                  <a:lnTo>
                    <a:pt x="46" y="326"/>
                  </a:lnTo>
                  <a:lnTo>
                    <a:pt x="34" y="310"/>
                  </a:lnTo>
                  <a:lnTo>
                    <a:pt x="24" y="294"/>
                  </a:lnTo>
                  <a:lnTo>
                    <a:pt x="16" y="276"/>
                  </a:lnTo>
                  <a:lnTo>
                    <a:pt x="8" y="258"/>
                  </a:lnTo>
                  <a:lnTo>
                    <a:pt x="4" y="238"/>
                  </a:lnTo>
                  <a:lnTo>
                    <a:pt x="0" y="218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0" y="178"/>
                  </a:lnTo>
                  <a:lnTo>
                    <a:pt x="4" y="158"/>
                  </a:lnTo>
                  <a:lnTo>
                    <a:pt x="8" y="140"/>
                  </a:lnTo>
                  <a:lnTo>
                    <a:pt x="16" y="120"/>
                  </a:lnTo>
                  <a:lnTo>
                    <a:pt x="24" y="104"/>
                  </a:lnTo>
                  <a:lnTo>
                    <a:pt x="34" y="88"/>
                  </a:lnTo>
                  <a:lnTo>
                    <a:pt x="46" y="72"/>
                  </a:lnTo>
                  <a:lnTo>
                    <a:pt x="60" y="58"/>
                  </a:lnTo>
                  <a:lnTo>
                    <a:pt x="76" y="44"/>
                  </a:lnTo>
                  <a:lnTo>
                    <a:pt x="92" y="34"/>
                  </a:lnTo>
                  <a:lnTo>
                    <a:pt x="108" y="24"/>
                  </a:lnTo>
                  <a:lnTo>
                    <a:pt x="126" y="14"/>
                  </a:lnTo>
                  <a:lnTo>
                    <a:pt x="146" y="8"/>
                  </a:lnTo>
                  <a:lnTo>
                    <a:pt x="166" y="4"/>
                  </a:lnTo>
                  <a:lnTo>
                    <a:pt x="186" y="0"/>
                  </a:lnTo>
                  <a:lnTo>
                    <a:pt x="208" y="0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DDA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37"/>
            <p:cNvSpPr>
              <a:spLocks/>
            </p:cNvSpPr>
            <p:nvPr/>
          </p:nvSpPr>
          <p:spPr bwMode="auto">
            <a:xfrm>
              <a:off x="3700463" y="5573713"/>
              <a:ext cx="635000" cy="609600"/>
            </a:xfrm>
            <a:custGeom>
              <a:avLst/>
              <a:gdLst>
                <a:gd name="T0" fmla="*/ 200 w 400"/>
                <a:gd name="T1" fmla="*/ 0 h 384"/>
                <a:gd name="T2" fmla="*/ 240 w 400"/>
                <a:gd name="T3" fmla="*/ 4 h 384"/>
                <a:gd name="T4" fmla="*/ 278 w 400"/>
                <a:gd name="T5" fmla="*/ 16 h 384"/>
                <a:gd name="T6" fmla="*/ 312 w 400"/>
                <a:gd name="T7" fmla="*/ 34 h 384"/>
                <a:gd name="T8" fmla="*/ 342 w 400"/>
                <a:gd name="T9" fmla="*/ 56 h 384"/>
                <a:gd name="T10" fmla="*/ 366 w 400"/>
                <a:gd name="T11" fmla="*/ 84 h 384"/>
                <a:gd name="T12" fmla="*/ 384 w 400"/>
                <a:gd name="T13" fmla="*/ 118 h 384"/>
                <a:gd name="T14" fmla="*/ 396 w 400"/>
                <a:gd name="T15" fmla="*/ 154 h 384"/>
                <a:gd name="T16" fmla="*/ 400 w 400"/>
                <a:gd name="T17" fmla="*/ 192 h 384"/>
                <a:gd name="T18" fmla="*/ 400 w 400"/>
                <a:gd name="T19" fmla="*/ 212 h 384"/>
                <a:gd name="T20" fmla="*/ 392 w 400"/>
                <a:gd name="T21" fmla="*/ 248 h 384"/>
                <a:gd name="T22" fmla="*/ 376 w 400"/>
                <a:gd name="T23" fmla="*/ 282 h 384"/>
                <a:gd name="T24" fmla="*/ 354 w 400"/>
                <a:gd name="T25" fmla="*/ 314 h 384"/>
                <a:gd name="T26" fmla="*/ 328 w 400"/>
                <a:gd name="T27" fmla="*/ 340 h 384"/>
                <a:gd name="T28" fmla="*/ 296 w 400"/>
                <a:gd name="T29" fmla="*/ 360 h 384"/>
                <a:gd name="T30" fmla="*/ 260 w 400"/>
                <a:gd name="T31" fmla="*/ 374 h 384"/>
                <a:gd name="T32" fmla="*/ 220 w 400"/>
                <a:gd name="T33" fmla="*/ 382 h 384"/>
                <a:gd name="T34" fmla="*/ 200 w 400"/>
                <a:gd name="T35" fmla="*/ 384 h 384"/>
                <a:gd name="T36" fmla="*/ 160 w 400"/>
                <a:gd name="T37" fmla="*/ 380 h 384"/>
                <a:gd name="T38" fmla="*/ 122 w 400"/>
                <a:gd name="T39" fmla="*/ 368 h 384"/>
                <a:gd name="T40" fmla="*/ 88 w 400"/>
                <a:gd name="T41" fmla="*/ 350 h 384"/>
                <a:gd name="T42" fmla="*/ 58 w 400"/>
                <a:gd name="T43" fmla="*/ 326 h 384"/>
                <a:gd name="T44" fmla="*/ 34 w 400"/>
                <a:gd name="T45" fmla="*/ 298 h 384"/>
                <a:gd name="T46" fmla="*/ 14 w 400"/>
                <a:gd name="T47" fmla="*/ 266 h 384"/>
                <a:gd name="T48" fmla="*/ 4 w 400"/>
                <a:gd name="T49" fmla="*/ 230 h 384"/>
                <a:gd name="T50" fmla="*/ 0 w 400"/>
                <a:gd name="T51" fmla="*/ 192 h 384"/>
                <a:gd name="T52" fmla="*/ 0 w 400"/>
                <a:gd name="T53" fmla="*/ 172 h 384"/>
                <a:gd name="T54" fmla="*/ 8 w 400"/>
                <a:gd name="T55" fmla="*/ 134 h 384"/>
                <a:gd name="T56" fmla="*/ 24 w 400"/>
                <a:gd name="T57" fmla="*/ 100 h 384"/>
                <a:gd name="T58" fmla="*/ 46 w 400"/>
                <a:gd name="T59" fmla="*/ 70 h 384"/>
                <a:gd name="T60" fmla="*/ 72 w 400"/>
                <a:gd name="T61" fmla="*/ 44 h 384"/>
                <a:gd name="T62" fmla="*/ 104 w 400"/>
                <a:gd name="T63" fmla="*/ 24 h 384"/>
                <a:gd name="T64" fmla="*/ 140 w 400"/>
                <a:gd name="T65" fmla="*/ 8 h 384"/>
                <a:gd name="T66" fmla="*/ 180 w 400"/>
                <a:gd name="T67" fmla="*/ 2 h 384"/>
                <a:gd name="T68" fmla="*/ 200 w 400"/>
                <a:gd name="T69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0" h="384">
                  <a:moveTo>
                    <a:pt x="200" y="0"/>
                  </a:moveTo>
                  <a:lnTo>
                    <a:pt x="200" y="0"/>
                  </a:lnTo>
                  <a:lnTo>
                    <a:pt x="220" y="2"/>
                  </a:lnTo>
                  <a:lnTo>
                    <a:pt x="240" y="4"/>
                  </a:lnTo>
                  <a:lnTo>
                    <a:pt x="260" y="8"/>
                  </a:lnTo>
                  <a:lnTo>
                    <a:pt x="278" y="16"/>
                  </a:lnTo>
                  <a:lnTo>
                    <a:pt x="296" y="24"/>
                  </a:lnTo>
                  <a:lnTo>
                    <a:pt x="312" y="34"/>
                  </a:lnTo>
                  <a:lnTo>
                    <a:pt x="328" y="44"/>
                  </a:lnTo>
                  <a:lnTo>
                    <a:pt x="342" y="56"/>
                  </a:lnTo>
                  <a:lnTo>
                    <a:pt x="354" y="70"/>
                  </a:lnTo>
                  <a:lnTo>
                    <a:pt x="366" y="84"/>
                  </a:lnTo>
                  <a:lnTo>
                    <a:pt x="376" y="100"/>
                  </a:lnTo>
                  <a:lnTo>
                    <a:pt x="384" y="118"/>
                  </a:lnTo>
                  <a:lnTo>
                    <a:pt x="392" y="134"/>
                  </a:lnTo>
                  <a:lnTo>
                    <a:pt x="396" y="154"/>
                  </a:lnTo>
                  <a:lnTo>
                    <a:pt x="400" y="172"/>
                  </a:lnTo>
                  <a:lnTo>
                    <a:pt x="400" y="192"/>
                  </a:lnTo>
                  <a:lnTo>
                    <a:pt x="400" y="192"/>
                  </a:lnTo>
                  <a:lnTo>
                    <a:pt x="400" y="212"/>
                  </a:lnTo>
                  <a:lnTo>
                    <a:pt x="396" y="230"/>
                  </a:lnTo>
                  <a:lnTo>
                    <a:pt x="392" y="248"/>
                  </a:lnTo>
                  <a:lnTo>
                    <a:pt x="384" y="266"/>
                  </a:lnTo>
                  <a:lnTo>
                    <a:pt x="376" y="282"/>
                  </a:lnTo>
                  <a:lnTo>
                    <a:pt x="366" y="298"/>
                  </a:lnTo>
                  <a:lnTo>
                    <a:pt x="354" y="314"/>
                  </a:lnTo>
                  <a:lnTo>
                    <a:pt x="342" y="326"/>
                  </a:lnTo>
                  <a:lnTo>
                    <a:pt x="328" y="340"/>
                  </a:lnTo>
                  <a:lnTo>
                    <a:pt x="312" y="350"/>
                  </a:lnTo>
                  <a:lnTo>
                    <a:pt x="296" y="360"/>
                  </a:lnTo>
                  <a:lnTo>
                    <a:pt x="278" y="368"/>
                  </a:lnTo>
                  <a:lnTo>
                    <a:pt x="260" y="374"/>
                  </a:lnTo>
                  <a:lnTo>
                    <a:pt x="240" y="380"/>
                  </a:lnTo>
                  <a:lnTo>
                    <a:pt x="220" y="382"/>
                  </a:lnTo>
                  <a:lnTo>
                    <a:pt x="200" y="384"/>
                  </a:lnTo>
                  <a:lnTo>
                    <a:pt x="200" y="384"/>
                  </a:lnTo>
                  <a:lnTo>
                    <a:pt x="180" y="382"/>
                  </a:lnTo>
                  <a:lnTo>
                    <a:pt x="160" y="380"/>
                  </a:lnTo>
                  <a:lnTo>
                    <a:pt x="140" y="374"/>
                  </a:lnTo>
                  <a:lnTo>
                    <a:pt x="122" y="368"/>
                  </a:lnTo>
                  <a:lnTo>
                    <a:pt x="104" y="360"/>
                  </a:lnTo>
                  <a:lnTo>
                    <a:pt x="88" y="350"/>
                  </a:lnTo>
                  <a:lnTo>
                    <a:pt x="72" y="340"/>
                  </a:lnTo>
                  <a:lnTo>
                    <a:pt x="58" y="326"/>
                  </a:lnTo>
                  <a:lnTo>
                    <a:pt x="46" y="314"/>
                  </a:lnTo>
                  <a:lnTo>
                    <a:pt x="34" y="298"/>
                  </a:lnTo>
                  <a:lnTo>
                    <a:pt x="24" y="282"/>
                  </a:lnTo>
                  <a:lnTo>
                    <a:pt x="14" y="266"/>
                  </a:lnTo>
                  <a:lnTo>
                    <a:pt x="8" y="248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2"/>
                  </a:lnTo>
                  <a:lnTo>
                    <a:pt x="4" y="154"/>
                  </a:lnTo>
                  <a:lnTo>
                    <a:pt x="8" y="134"/>
                  </a:lnTo>
                  <a:lnTo>
                    <a:pt x="14" y="118"/>
                  </a:lnTo>
                  <a:lnTo>
                    <a:pt x="24" y="100"/>
                  </a:lnTo>
                  <a:lnTo>
                    <a:pt x="34" y="84"/>
                  </a:lnTo>
                  <a:lnTo>
                    <a:pt x="46" y="70"/>
                  </a:lnTo>
                  <a:lnTo>
                    <a:pt x="58" y="56"/>
                  </a:lnTo>
                  <a:lnTo>
                    <a:pt x="72" y="44"/>
                  </a:lnTo>
                  <a:lnTo>
                    <a:pt x="88" y="34"/>
                  </a:lnTo>
                  <a:lnTo>
                    <a:pt x="104" y="24"/>
                  </a:lnTo>
                  <a:lnTo>
                    <a:pt x="122" y="16"/>
                  </a:lnTo>
                  <a:lnTo>
                    <a:pt x="140" y="8"/>
                  </a:lnTo>
                  <a:lnTo>
                    <a:pt x="160" y="4"/>
                  </a:lnTo>
                  <a:lnTo>
                    <a:pt x="180" y="2"/>
                  </a:lnTo>
                  <a:lnTo>
                    <a:pt x="200" y="0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FDDC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38"/>
            <p:cNvSpPr>
              <a:spLocks/>
            </p:cNvSpPr>
            <p:nvPr/>
          </p:nvSpPr>
          <p:spPr bwMode="auto">
            <a:xfrm>
              <a:off x="3709988" y="5586413"/>
              <a:ext cx="615950" cy="581025"/>
            </a:xfrm>
            <a:custGeom>
              <a:avLst/>
              <a:gdLst>
                <a:gd name="T0" fmla="*/ 194 w 388"/>
                <a:gd name="T1" fmla="*/ 0 h 366"/>
                <a:gd name="T2" fmla="*/ 232 w 388"/>
                <a:gd name="T3" fmla="*/ 4 h 366"/>
                <a:gd name="T4" fmla="*/ 270 w 388"/>
                <a:gd name="T5" fmla="*/ 14 h 366"/>
                <a:gd name="T6" fmla="*/ 302 w 388"/>
                <a:gd name="T7" fmla="*/ 32 h 366"/>
                <a:gd name="T8" fmla="*/ 330 w 388"/>
                <a:gd name="T9" fmla="*/ 54 h 366"/>
                <a:gd name="T10" fmla="*/ 354 w 388"/>
                <a:gd name="T11" fmla="*/ 80 h 366"/>
                <a:gd name="T12" fmla="*/ 372 w 388"/>
                <a:gd name="T13" fmla="*/ 112 h 366"/>
                <a:gd name="T14" fmla="*/ 384 w 388"/>
                <a:gd name="T15" fmla="*/ 146 h 366"/>
                <a:gd name="T16" fmla="*/ 388 w 388"/>
                <a:gd name="T17" fmla="*/ 182 h 366"/>
                <a:gd name="T18" fmla="*/ 386 w 388"/>
                <a:gd name="T19" fmla="*/ 202 h 366"/>
                <a:gd name="T20" fmla="*/ 378 w 388"/>
                <a:gd name="T21" fmla="*/ 238 h 366"/>
                <a:gd name="T22" fmla="*/ 364 w 388"/>
                <a:gd name="T23" fmla="*/ 270 h 366"/>
                <a:gd name="T24" fmla="*/ 344 w 388"/>
                <a:gd name="T25" fmla="*/ 300 h 366"/>
                <a:gd name="T26" fmla="*/ 316 w 388"/>
                <a:gd name="T27" fmla="*/ 324 h 366"/>
                <a:gd name="T28" fmla="*/ 286 w 388"/>
                <a:gd name="T29" fmla="*/ 344 h 366"/>
                <a:gd name="T30" fmla="*/ 252 w 388"/>
                <a:gd name="T31" fmla="*/ 358 h 366"/>
                <a:gd name="T32" fmla="*/ 214 w 388"/>
                <a:gd name="T33" fmla="*/ 366 h 366"/>
                <a:gd name="T34" fmla="*/ 194 w 388"/>
                <a:gd name="T35" fmla="*/ 366 h 366"/>
                <a:gd name="T36" fmla="*/ 156 w 388"/>
                <a:gd name="T37" fmla="*/ 362 h 366"/>
                <a:gd name="T38" fmla="*/ 120 w 388"/>
                <a:gd name="T39" fmla="*/ 352 h 366"/>
                <a:gd name="T40" fmla="*/ 86 w 388"/>
                <a:gd name="T41" fmla="*/ 334 h 366"/>
                <a:gd name="T42" fmla="*/ 58 w 388"/>
                <a:gd name="T43" fmla="*/ 312 h 366"/>
                <a:gd name="T44" fmla="*/ 34 w 388"/>
                <a:gd name="T45" fmla="*/ 286 h 366"/>
                <a:gd name="T46" fmla="*/ 16 w 388"/>
                <a:gd name="T47" fmla="*/ 254 h 366"/>
                <a:gd name="T48" fmla="*/ 4 w 388"/>
                <a:gd name="T49" fmla="*/ 220 h 366"/>
                <a:gd name="T50" fmla="*/ 0 w 388"/>
                <a:gd name="T51" fmla="*/ 182 h 366"/>
                <a:gd name="T52" fmla="*/ 2 w 388"/>
                <a:gd name="T53" fmla="*/ 164 h 366"/>
                <a:gd name="T54" fmla="*/ 10 w 388"/>
                <a:gd name="T55" fmla="*/ 128 h 366"/>
                <a:gd name="T56" fmla="*/ 24 w 388"/>
                <a:gd name="T57" fmla="*/ 96 h 366"/>
                <a:gd name="T58" fmla="*/ 46 w 388"/>
                <a:gd name="T59" fmla="*/ 66 h 366"/>
                <a:gd name="T60" fmla="*/ 72 w 388"/>
                <a:gd name="T61" fmla="*/ 42 h 366"/>
                <a:gd name="T62" fmla="*/ 102 w 388"/>
                <a:gd name="T63" fmla="*/ 22 h 366"/>
                <a:gd name="T64" fmla="*/ 136 w 388"/>
                <a:gd name="T65" fmla="*/ 8 h 366"/>
                <a:gd name="T66" fmla="*/ 174 w 388"/>
                <a:gd name="T67" fmla="*/ 0 h 366"/>
                <a:gd name="T68" fmla="*/ 194 w 388"/>
                <a:gd name="T69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8" h="366">
                  <a:moveTo>
                    <a:pt x="194" y="0"/>
                  </a:moveTo>
                  <a:lnTo>
                    <a:pt x="194" y="0"/>
                  </a:lnTo>
                  <a:lnTo>
                    <a:pt x="214" y="0"/>
                  </a:lnTo>
                  <a:lnTo>
                    <a:pt x="232" y="4"/>
                  </a:lnTo>
                  <a:lnTo>
                    <a:pt x="252" y="8"/>
                  </a:lnTo>
                  <a:lnTo>
                    <a:pt x="270" y="14"/>
                  </a:lnTo>
                  <a:lnTo>
                    <a:pt x="286" y="22"/>
                  </a:lnTo>
                  <a:lnTo>
                    <a:pt x="302" y="32"/>
                  </a:lnTo>
                  <a:lnTo>
                    <a:pt x="316" y="42"/>
                  </a:lnTo>
                  <a:lnTo>
                    <a:pt x="330" y="54"/>
                  </a:lnTo>
                  <a:lnTo>
                    <a:pt x="344" y="66"/>
                  </a:lnTo>
                  <a:lnTo>
                    <a:pt x="354" y="80"/>
                  </a:lnTo>
                  <a:lnTo>
                    <a:pt x="364" y="96"/>
                  </a:lnTo>
                  <a:lnTo>
                    <a:pt x="372" y="112"/>
                  </a:lnTo>
                  <a:lnTo>
                    <a:pt x="378" y="128"/>
                  </a:lnTo>
                  <a:lnTo>
                    <a:pt x="384" y="146"/>
                  </a:lnTo>
                  <a:lnTo>
                    <a:pt x="386" y="164"/>
                  </a:lnTo>
                  <a:lnTo>
                    <a:pt x="388" y="182"/>
                  </a:lnTo>
                  <a:lnTo>
                    <a:pt x="388" y="182"/>
                  </a:lnTo>
                  <a:lnTo>
                    <a:pt x="386" y="202"/>
                  </a:lnTo>
                  <a:lnTo>
                    <a:pt x="384" y="220"/>
                  </a:lnTo>
                  <a:lnTo>
                    <a:pt x="378" y="238"/>
                  </a:lnTo>
                  <a:lnTo>
                    <a:pt x="372" y="254"/>
                  </a:lnTo>
                  <a:lnTo>
                    <a:pt x="364" y="270"/>
                  </a:lnTo>
                  <a:lnTo>
                    <a:pt x="354" y="286"/>
                  </a:lnTo>
                  <a:lnTo>
                    <a:pt x="344" y="300"/>
                  </a:lnTo>
                  <a:lnTo>
                    <a:pt x="330" y="312"/>
                  </a:lnTo>
                  <a:lnTo>
                    <a:pt x="316" y="324"/>
                  </a:lnTo>
                  <a:lnTo>
                    <a:pt x="302" y="334"/>
                  </a:lnTo>
                  <a:lnTo>
                    <a:pt x="286" y="344"/>
                  </a:lnTo>
                  <a:lnTo>
                    <a:pt x="270" y="352"/>
                  </a:lnTo>
                  <a:lnTo>
                    <a:pt x="252" y="358"/>
                  </a:lnTo>
                  <a:lnTo>
                    <a:pt x="232" y="362"/>
                  </a:lnTo>
                  <a:lnTo>
                    <a:pt x="214" y="366"/>
                  </a:lnTo>
                  <a:lnTo>
                    <a:pt x="194" y="366"/>
                  </a:lnTo>
                  <a:lnTo>
                    <a:pt x="194" y="366"/>
                  </a:lnTo>
                  <a:lnTo>
                    <a:pt x="174" y="366"/>
                  </a:lnTo>
                  <a:lnTo>
                    <a:pt x="156" y="362"/>
                  </a:lnTo>
                  <a:lnTo>
                    <a:pt x="136" y="358"/>
                  </a:lnTo>
                  <a:lnTo>
                    <a:pt x="120" y="352"/>
                  </a:lnTo>
                  <a:lnTo>
                    <a:pt x="102" y="344"/>
                  </a:lnTo>
                  <a:lnTo>
                    <a:pt x="86" y="334"/>
                  </a:lnTo>
                  <a:lnTo>
                    <a:pt x="72" y="324"/>
                  </a:lnTo>
                  <a:lnTo>
                    <a:pt x="58" y="312"/>
                  </a:lnTo>
                  <a:lnTo>
                    <a:pt x="46" y="300"/>
                  </a:lnTo>
                  <a:lnTo>
                    <a:pt x="34" y="286"/>
                  </a:lnTo>
                  <a:lnTo>
                    <a:pt x="24" y="270"/>
                  </a:lnTo>
                  <a:lnTo>
                    <a:pt x="16" y="254"/>
                  </a:lnTo>
                  <a:lnTo>
                    <a:pt x="10" y="238"/>
                  </a:lnTo>
                  <a:lnTo>
                    <a:pt x="4" y="220"/>
                  </a:lnTo>
                  <a:lnTo>
                    <a:pt x="2" y="202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164"/>
                  </a:lnTo>
                  <a:lnTo>
                    <a:pt x="4" y="146"/>
                  </a:lnTo>
                  <a:lnTo>
                    <a:pt x="10" y="128"/>
                  </a:lnTo>
                  <a:lnTo>
                    <a:pt x="16" y="112"/>
                  </a:lnTo>
                  <a:lnTo>
                    <a:pt x="24" y="96"/>
                  </a:lnTo>
                  <a:lnTo>
                    <a:pt x="34" y="80"/>
                  </a:lnTo>
                  <a:lnTo>
                    <a:pt x="46" y="66"/>
                  </a:lnTo>
                  <a:lnTo>
                    <a:pt x="58" y="54"/>
                  </a:lnTo>
                  <a:lnTo>
                    <a:pt x="72" y="42"/>
                  </a:lnTo>
                  <a:lnTo>
                    <a:pt x="86" y="32"/>
                  </a:lnTo>
                  <a:lnTo>
                    <a:pt x="102" y="22"/>
                  </a:lnTo>
                  <a:lnTo>
                    <a:pt x="120" y="14"/>
                  </a:lnTo>
                  <a:lnTo>
                    <a:pt x="136" y="8"/>
                  </a:lnTo>
                  <a:lnTo>
                    <a:pt x="156" y="4"/>
                  </a:lnTo>
                  <a:lnTo>
                    <a:pt x="174" y="0"/>
                  </a:lnTo>
                  <a:lnTo>
                    <a:pt x="194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ED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39"/>
            <p:cNvSpPr>
              <a:spLocks/>
            </p:cNvSpPr>
            <p:nvPr/>
          </p:nvSpPr>
          <p:spPr bwMode="auto">
            <a:xfrm>
              <a:off x="3722688" y="5599113"/>
              <a:ext cx="590550" cy="555625"/>
            </a:xfrm>
            <a:custGeom>
              <a:avLst/>
              <a:gdLst>
                <a:gd name="T0" fmla="*/ 186 w 372"/>
                <a:gd name="T1" fmla="*/ 0 h 350"/>
                <a:gd name="T2" fmla="*/ 224 w 372"/>
                <a:gd name="T3" fmla="*/ 2 h 350"/>
                <a:gd name="T4" fmla="*/ 258 w 372"/>
                <a:gd name="T5" fmla="*/ 12 h 350"/>
                <a:gd name="T6" fmla="*/ 290 w 372"/>
                <a:gd name="T7" fmla="*/ 30 h 350"/>
                <a:gd name="T8" fmla="*/ 318 w 372"/>
                <a:gd name="T9" fmla="*/ 50 h 350"/>
                <a:gd name="T10" fmla="*/ 340 w 372"/>
                <a:gd name="T11" fmla="*/ 76 h 350"/>
                <a:gd name="T12" fmla="*/ 358 w 372"/>
                <a:gd name="T13" fmla="*/ 106 h 350"/>
                <a:gd name="T14" fmla="*/ 368 w 372"/>
                <a:gd name="T15" fmla="*/ 138 h 350"/>
                <a:gd name="T16" fmla="*/ 372 w 372"/>
                <a:gd name="T17" fmla="*/ 174 h 350"/>
                <a:gd name="T18" fmla="*/ 372 w 372"/>
                <a:gd name="T19" fmla="*/ 192 h 350"/>
                <a:gd name="T20" fmla="*/ 364 w 372"/>
                <a:gd name="T21" fmla="*/ 226 h 350"/>
                <a:gd name="T22" fmla="*/ 350 w 372"/>
                <a:gd name="T23" fmla="*/ 258 h 350"/>
                <a:gd name="T24" fmla="*/ 330 w 372"/>
                <a:gd name="T25" fmla="*/ 286 h 350"/>
                <a:gd name="T26" fmla="*/ 304 w 372"/>
                <a:gd name="T27" fmla="*/ 310 h 350"/>
                <a:gd name="T28" fmla="*/ 276 w 372"/>
                <a:gd name="T29" fmla="*/ 328 h 350"/>
                <a:gd name="T30" fmla="*/ 242 w 372"/>
                <a:gd name="T31" fmla="*/ 342 h 350"/>
                <a:gd name="T32" fmla="*/ 206 w 372"/>
                <a:gd name="T33" fmla="*/ 348 h 350"/>
                <a:gd name="T34" fmla="*/ 186 w 372"/>
                <a:gd name="T35" fmla="*/ 350 h 350"/>
                <a:gd name="T36" fmla="*/ 150 w 372"/>
                <a:gd name="T37" fmla="*/ 346 h 350"/>
                <a:gd name="T38" fmla="*/ 114 w 372"/>
                <a:gd name="T39" fmla="*/ 336 h 350"/>
                <a:gd name="T40" fmla="*/ 82 w 372"/>
                <a:gd name="T41" fmla="*/ 320 h 350"/>
                <a:gd name="T42" fmla="*/ 56 w 372"/>
                <a:gd name="T43" fmla="*/ 298 h 350"/>
                <a:gd name="T44" fmla="*/ 32 w 372"/>
                <a:gd name="T45" fmla="*/ 272 h 350"/>
                <a:gd name="T46" fmla="*/ 16 w 372"/>
                <a:gd name="T47" fmla="*/ 242 h 350"/>
                <a:gd name="T48" fmla="*/ 4 w 372"/>
                <a:gd name="T49" fmla="*/ 210 h 350"/>
                <a:gd name="T50" fmla="*/ 0 w 372"/>
                <a:gd name="T51" fmla="*/ 174 h 350"/>
                <a:gd name="T52" fmla="*/ 2 w 372"/>
                <a:gd name="T53" fmla="*/ 156 h 350"/>
                <a:gd name="T54" fmla="*/ 10 w 372"/>
                <a:gd name="T55" fmla="*/ 122 h 350"/>
                <a:gd name="T56" fmla="*/ 24 w 372"/>
                <a:gd name="T57" fmla="*/ 90 h 350"/>
                <a:gd name="T58" fmla="*/ 44 w 372"/>
                <a:gd name="T59" fmla="*/ 62 h 350"/>
                <a:gd name="T60" fmla="*/ 68 w 372"/>
                <a:gd name="T61" fmla="*/ 40 h 350"/>
                <a:gd name="T62" fmla="*/ 98 w 372"/>
                <a:gd name="T63" fmla="*/ 20 h 350"/>
                <a:gd name="T64" fmla="*/ 132 w 372"/>
                <a:gd name="T65" fmla="*/ 6 h 350"/>
                <a:gd name="T66" fmla="*/ 168 w 372"/>
                <a:gd name="T67" fmla="*/ 0 h 350"/>
                <a:gd name="T68" fmla="*/ 186 w 372"/>
                <a:gd name="T69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2" h="350">
                  <a:moveTo>
                    <a:pt x="186" y="0"/>
                  </a:moveTo>
                  <a:lnTo>
                    <a:pt x="186" y="0"/>
                  </a:lnTo>
                  <a:lnTo>
                    <a:pt x="206" y="0"/>
                  </a:lnTo>
                  <a:lnTo>
                    <a:pt x="224" y="2"/>
                  </a:lnTo>
                  <a:lnTo>
                    <a:pt x="242" y="6"/>
                  </a:lnTo>
                  <a:lnTo>
                    <a:pt x="258" y="12"/>
                  </a:lnTo>
                  <a:lnTo>
                    <a:pt x="276" y="20"/>
                  </a:lnTo>
                  <a:lnTo>
                    <a:pt x="290" y="30"/>
                  </a:lnTo>
                  <a:lnTo>
                    <a:pt x="304" y="40"/>
                  </a:lnTo>
                  <a:lnTo>
                    <a:pt x="318" y="50"/>
                  </a:lnTo>
                  <a:lnTo>
                    <a:pt x="330" y="62"/>
                  </a:lnTo>
                  <a:lnTo>
                    <a:pt x="340" y="76"/>
                  </a:lnTo>
                  <a:lnTo>
                    <a:pt x="350" y="90"/>
                  </a:lnTo>
                  <a:lnTo>
                    <a:pt x="358" y="106"/>
                  </a:lnTo>
                  <a:lnTo>
                    <a:pt x="364" y="122"/>
                  </a:lnTo>
                  <a:lnTo>
                    <a:pt x="368" y="138"/>
                  </a:lnTo>
                  <a:lnTo>
                    <a:pt x="372" y="156"/>
                  </a:lnTo>
                  <a:lnTo>
                    <a:pt x="372" y="174"/>
                  </a:lnTo>
                  <a:lnTo>
                    <a:pt x="372" y="174"/>
                  </a:lnTo>
                  <a:lnTo>
                    <a:pt x="372" y="192"/>
                  </a:lnTo>
                  <a:lnTo>
                    <a:pt x="368" y="210"/>
                  </a:lnTo>
                  <a:lnTo>
                    <a:pt x="364" y="226"/>
                  </a:lnTo>
                  <a:lnTo>
                    <a:pt x="358" y="242"/>
                  </a:lnTo>
                  <a:lnTo>
                    <a:pt x="350" y="258"/>
                  </a:lnTo>
                  <a:lnTo>
                    <a:pt x="340" y="272"/>
                  </a:lnTo>
                  <a:lnTo>
                    <a:pt x="330" y="286"/>
                  </a:lnTo>
                  <a:lnTo>
                    <a:pt x="318" y="298"/>
                  </a:lnTo>
                  <a:lnTo>
                    <a:pt x="304" y="310"/>
                  </a:lnTo>
                  <a:lnTo>
                    <a:pt x="290" y="320"/>
                  </a:lnTo>
                  <a:lnTo>
                    <a:pt x="276" y="328"/>
                  </a:lnTo>
                  <a:lnTo>
                    <a:pt x="258" y="336"/>
                  </a:lnTo>
                  <a:lnTo>
                    <a:pt x="242" y="342"/>
                  </a:lnTo>
                  <a:lnTo>
                    <a:pt x="224" y="346"/>
                  </a:lnTo>
                  <a:lnTo>
                    <a:pt x="206" y="348"/>
                  </a:lnTo>
                  <a:lnTo>
                    <a:pt x="186" y="350"/>
                  </a:lnTo>
                  <a:lnTo>
                    <a:pt x="186" y="350"/>
                  </a:lnTo>
                  <a:lnTo>
                    <a:pt x="168" y="348"/>
                  </a:lnTo>
                  <a:lnTo>
                    <a:pt x="150" y="346"/>
                  </a:lnTo>
                  <a:lnTo>
                    <a:pt x="132" y="342"/>
                  </a:lnTo>
                  <a:lnTo>
                    <a:pt x="114" y="336"/>
                  </a:lnTo>
                  <a:lnTo>
                    <a:pt x="98" y="328"/>
                  </a:lnTo>
                  <a:lnTo>
                    <a:pt x="82" y="320"/>
                  </a:lnTo>
                  <a:lnTo>
                    <a:pt x="68" y="310"/>
                  </a:lnTo>
                  <a:lnTo>
                    <a:pt x="56" y="298"/>
                  </a:lnTo>
                  <a:lnTo>
                    <a:pt x="44" y="286"/>
                  </a:lnTo>
                  <a:lnTo>
                    <a:pt x="32" y="272"/>
                  </a:lnTo>
                  <a:lnTo>
                    <a:pt x="24" y="258"/>
                  </a:lnTo>
                  <a:lnTo>
                    <a:pt x="16" y="242"/>
                  </a:lnTo>
                  <a:lnTo>
                    <a:pt x="10" y="226"/>
                  </a:lnTo>
                  <a:lnTo>
                    <a:pt x="4" y="210"/>
                  </a:lnTo>
                  <a:lnTo>
                    <a:pt x="2" y="192"/>
                  </a:lnTo>
                  <a:lnTo>
                    <a:pt x="0" y="174"/>
                  </a:lnTo>
                  <a:lnTo>
                    <a:pt x="0" y="174"/>
                  </a:lnTo>
                  <a:lnTo>
                    <a:pt x="2" y="156"/>
                  </a:lnTo>
                  <a:lnTo>
                    <a:pt x="4" y="138"/>
                  </a:lnTo>
                  <a:lnTo>
                    <a:pt x="10" y="122"/>
                  </a:lnTo>
                  <a:lnTo>
                    <a:pt x="16" y="106"/>
                  </a:lnTo>
                  <a:lnTo>
                    <a:pt x="24" y="90"/>
                  </a:lnTo>
                  <a:lnTo>
                    <a:pt x="32" y="76"/>
                  </a:lnTo>
                  <a:lnTo>
                    <a:pt x="44" y="62"/>
                  </a:lnTo>
                  <a:lnTo>
                    <a:pt x="56" y="50"/>
                  </a:lnTo>
                  <a:lnTo>
                    <a:pt x="68" y="40"/>
                  </a:lnTo>
                  <a:lnTo>
                    <a:pt x="82" y="30"/>
                  </a:lnTo>
                  <a:lnTo>
                    <a:pt x="98" y="20"/>
                  </a:lnTo>
                  <a:lnTo>
                    <a:pt x="114" y="12"/>
                  </a:lnTo>
                  <a:lnTo>
                    <a:pt x="132" y="6"/>
                  </a:lnTo>
                  <a:lnTo>
                    <a:pt x="150" y="2"/>
                  </a:lnTo>
                  <a:lnTo>
                    <a:pt x="168" y="0"/>
                  </a:lnTo>
                  <a:lnTo>
                    <a:pt x="186" y="0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FBDE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40"/>
            <p:cNvSpPr>
              <a:spLocks/>
            </p:cNvSpPr>
            <p:nvPr/>
          </p:nvSpPr>
          <p:spPr bwMode="auto">
            <a:xfrm>
              <a:off x="3735388" y="5608638"/>
              <a:ext cx="568325" cy="530225"/>
            </a:xfrm>
            <a:custGeom>
              <a:avLst/>
              <a:gdLst>
                <a:gd name="T0" fmla="*/ 178 w 358"/>
                <a:gd name="T1" fmla="*/ 0 h 334"/>
                <a:gd name="T2" fmla="*/ 214 w 358"/>
                <a:gd name="T3" fmla="*/ 4 h 334"/>
                <a:gd name="T4" fmla="*/ 248 w 358"/>
                <a:gd name="T5" fmla="*/ 14 h 334"/>
                <a:gd name="T6" fmla="*/ 278 w 358"/>
                <a:gd name="T7" fmla="*/ 28 h 334"/>
                <a:gd name="T8" fmla="*/ 306 w 358"/>
                <a:gd name="T9" fmla="*/ 50 h 334"/>
                <a:gd name="T10" fmla="*/ 326 w 358"/>
                <a:gd name="T11" fmla="*/ 74 h 334"/>
                <a:gd name="T12" fmla="*/ 344 w 358"/>
                <a:gd name="T13" fmla="*/ 102 h 334"/>
                <a:gd name="T14" fmla="*/ 354 w 358"/>
                <a:gd name="T15" fmla="*/ 134 h 334"/>
                <a:gd name="T16" fmla="*/ 358 w 358"/>
                <a:gd name="T17" fmla="*/ 168 h 334"/>
                <a:gd name="T18" fmla="*/ 356 w 358"/>
                <a:gd name="T19" fmla="*/ 184 h 334"/>
                <a:gd name="T20" fmla="*/ 350 w 358"/>
                <a:gd name="T21" fmla="*/ 218 h 334"/>
                <a:gd name="T22" fmla="*/ 336 w 358"/>
                <a:gd name="T23" fmla="*/ 246 h 334"/>
                <a:gd name="T24" fmla="*/ 316 w 358"/>
                <a:gd name="T25" fmla="*/ 274 h 334"/>
                <a:gd name="T26" fmla="*/ 292 w 358"/>
                <a:gd name="T27" fmla="*/ 296 h 334"/>
                <a:gd name="T28" fmla="*/ 264 w 358"/>
                <a:gd name="T29" fmla="*/ 314 h 334"/>
                <a:gd name="T30" fmla="*/ 232 w 358"/>
                <a:gd name="T31" fmla="*/ 326 h 334"/>
                <a:gd name="T32" fmla="*/ 198 w 358"/>
                <a:gd name="T33" fmla="*/ 334 h 334"/>
                <a:gd name="T34" fmla="*/ 178 w 358"/>
                <a:gd name="T35" fmla="*/ 334 h 334"/>
                <a:gd name="T36" fmla="*/ 144 w 358"/>
                <a:gd name="T37" fmla="*/ 332 h 334"/>
                <a:gd name="T38" fmla="*/ 110 w 358"/>
                <a:gd name="T39" fmla="*/ 322 h 334"/>
                <a:gd name="T40" fmla="*/ 80 w 358"/>
                <a:gd name="T41" fmla="*/ 306 h 334"/>
                <a:gd name="T42" fmla="*/ 52 w 358"/>
                <a:gd name="T43" fmla="*/ 286 h 334"/>
                <a:gd name="T44" fmla="*/ 32 w 358"/>
                <a:gd name="T45" fmla="*/ 260 h 334"/>
                <a:gd name="T46" fmla="*/ 14 w 358"/>
                <a:gd name="T47" fmla="*/ 232 h 334"/>
                <a:gd name="T48" fmla="*/ 4 w 358"/>
                <a:gd name="T49" fmla="*/ 202 h 334"/>
                <a:gd name="T50" fmla="*/ 0 w 358"/>
                <a:gd name="T51" fmla="*/ 168 h 334"/>
                <a:gd name="T52" fmla="*/ 2 w 358"/>
                <a:gd name="T53" fmla="*/ 150 h 334"/>
                <a:gd name="T54" fmla="*/ 8 w 358"/>
                <a:gd name="T55" fmla="*/ 118 h 334"/>
                <a:gd name="T56" fmla="*/ 22 w 358"/>
                <a:gd name="T57" fmla="*/ 88 h 334"/>
                <a:gd name="T58" fmla="*/ 42 w 358"/>
                <a:gd name="T59" fmla="*/ 62 h 334"/>
                <a:gd name="T60" fmla="*/ 66 w 358"/>
                <a:gd name="T61" fmla="*/ 38 h 334"/>
                <a:gd name="T62" fmla="*/ 94 w 358"/>
                <a:gd name="T63" fmla="*/ 20 h 334"/>
                <a:gd name="T64" fmla="*/ 126 w 358"/>
                <a:gd name="T65" fmla="*/ 8 h 334"/>
                <a:gd name="T66" fmla="*/ 160 w 358"/>
                <a:gd name="T67" fmla="*/ 2 h 334"/>
                <a:gd name="T68" fmla="*/ 178 w 358"/>
                <a:gd name="T69" fmla="*/ 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58" h="334">
                  <a:moveTo>
                    <a:pt x="178" y="0"/>
                  </a:moveTo>
                  <a:lnTo>
                    <a:pt x="178" y="0"/>
                  </a:lnTo>
                  <a:lnTo>
                    <a:pt x="198" y="2"/>
                  </a:lnTo>
                  <a:lnTo>
                    <a:pt x="214" y="4"/>
                  </a:lnTo>
                  <a:lnTo>
                    <a:pt x="232" y="8"/>
                  </a:lnTo>
                  <a:lnTo>
                    <a:pt x="248" y="14"/>
                  </a:lnTo>
                  <a:lnTo>
                    <a:pt x="264" y="20"/>
                  </a:lnTo>
                  <a:lnTo>
                    <a:pt x="278" y="28"/>
                  </a:lnTo>
                  <a:lnTo>
                    <a:pt x="292" y="38"/>
                  </a:lnTo>
                  <a:lnTo>
                    <a:pt x="306" y="50"/>
                  </a:lnTo>
                  <a:lnTo>
                    <a:pt x="316" y="62"/>
                  </a:lnTo>
                  <a:lnTo>
                    <a:pt x="326" y="74"/>
                  </a:lnTo>
                  <a:lnTo>
                    <a:pt x="336" y="88"/>
                  </a:lnTo>
                  <a:lnTo>
                    <a:pt x="344" y="102"/>
                  </a:lnTo>
                  <a:lnTo>
                    <a:pt x="350" y="118"/>
                  </a:lnTo>
                  <a:lnTo>
                    <a:pt x="354" y="134"/>
                  </a:lnTo>
                  <a:lnTo>
                    <a:pt x="356" y="150"/>
                  </a:lnTo>
                  <a:lnTo>
                    <a:pt x="358" y="168"/>
                  </a:lnTo>
                  <a:lnTo>
                    <a:pt x="358" y="168"/>
                  </a:lnTo>
                  <a:lnTo>
                    <a:pt x="356" y="184"/>
                  </a:lnTo>
                  <a:lnTo>
                    <a:pt x="354" y="202"/>
                  </a:lnTo>
                  <a:lnTo>
                    <a:pt x="350" y="218"/>
                  </a:lnTo>
                  <a:lnTo>
                    <a:pt x="344" y="232"/>
                  </a:lnTo>
                  <a:lnTo>
                    <a:pt x="336" y="246"/>
                  </a:lnTo>
                  <a:lnTo>
                    <a:pt x="326" y="260"/>
                  </a:lnTo>
                  <a:lnTo>
                    <a:pt x="316" y="274"/>
                  </a:lnTo>
                  <a:lnTo>
                    <a:pt x="306" y="286"/>
                  </a:lnTo>
                  <a:lnTo>
                    <a:pt x="292" y="296"/>
                  </a:lnTo>
                  <a:lnTo>
                    <a:pt x="278" y="306"/>
                  </a:lnTo>
                  <a:lnTo>
                    <a:pt x="264" y="314"/>
                  </a:lnTo>
                  <a:lnTo>
                    <a:pt x="248" y="322"/>
                  </a:lnTo>
                  <a:lnTo>
                    <a:pt x="232" y="326"/>
                  </a:lnTo>
                  <a:lnTo>
                    <a:pt x="214" y="332"/>
                  </a:lnTo>
                  <a:lnTo>
                    <a:pt x="198" y="334"/>
                  </a:lnTo>
                  <a:lnTo>
                    <a:pt x="178" y="334"/>
                  </a:lnTo>
                  <a:lnTo>
                    <a:pt x="178" y="334"/>
                  </a:lnTo>
                  <a:lnTo>
                    <a:pt x="160" y="334"/>
                  </a:lnTo>
                  <a:lnTo>
                    <a:pt x="144" y="332"/>
                  </a:lnTo>
                  <a:lnTo>
                    <a:pt x="126" y="326"/>
                  </a:lnTo>
                  <a:lnTo>
                    <a:pt x="110" y="322"/>
                  </a:lnTo>
                  <a:lnTo>
                    <a:pt x="94" y="314"/>
                  </a:lnTo>
                  <a:lnTo>
                    <a:pt x="80" y="306"/>
                  </a:lnTo>
                  <a:lnTo>
                    <a:pt x="66" y="296"/>
                  </a:lnTo>
                  <a:lnTo>
                    <a:pt x="52" y="286"/>
                  </a:lnTo>
                  <a:lnTo>
                    <a:pt x="42" y="274"/>
                  </a:lnTo>
                  <a:lnTo>
                    <a:pt x="32" y="260"/>
                  </a:lnTo>
                  <a:lnTo>
                    <a:pt x="22" y="246"/>
                  </a:lnTo>
                  <a:lnTo>
                    <a:pt x="14" y="232"/>
                  </a:lnTo>
                  <a:lnTo>
                    <a:pt x="8" y="218"/>
                  </a:lnTo>
                  <a:lnTo>
                    <a:pt x="4" y="202"/>
                  </a:lnTo>
                  <a:lnTo>
                    <a:pt x="2" y="184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2" y="150"/>
                  </a:lnTo>
                  <a:lnTo>
                    <a:pt x="4" y="134"/>
                  </a:lnTo>
                  <a:lnTo>
                    <a:pt x="8" y="118"/>
                  </a:lnTo>
                  <a:lnTo>
                    <a:pt x="14" y="102"/>
                  </a:lnTo>
                  <a:lnTo>
                    <a:pt x="22" y="88"/>
                  </a:lnTo>
                  <a:lnTo>
                    <a:pt x="32" y="74"/>
                  </a:lnTo>
                  <a:lnTo>
                    <a:pt x="42" y="62"/>
                  </a:lnTo>
                  <a:lnTo>
                    <a:pt x="52" y="50"/>
                  </a:lnTo>
                  <a:lnTo>
                    <a:pt x="66" y="38"/>
                  </a:lnTo>
                  <a:lnTo>
                    <a:pt x="80" y="28"/>
                  </a:lnTo>
                  <a:lnTo>
                    <a:pt x="94" y="20"/>
                  </a:lnTo>
                  <a:lnTo>
                    <a:pt x="110" y="14"/>
                  </a:lnTo>
                  <a:lnTo>
                    <a:pt x="126" y="8"/>
                  </a:lnTo>
                  <a:lnTo>
                    <a:pt x="144" y="4"/>
                  </a:lnTo>
                  <a:lnTo>
                    <a:pt x="160" y="2"/>
                  </a:lnTo>
                  <a:lnTo>
                    <a:pt x="178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CE2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41"/>
            <p:cNvSpPr>
              <a:spLocks/>
            </p:cNvSpPr>
            <p:nvPr/>
          </p:nvSpPr>
          <p:spPr bwMode="auto">
            <a:xfrm>
              <a:off x="3748088" y="5621338"/>
              <a:ext cx="542925" cy="504825"/>
            </a:xfrm>
            <a:custGeom>
              <a:avLst/>
              <a:gdLst>
                <a:gd name="T0" fmla="*/ 172 w 342"/>
                <a:gd name="T1" fmla="*/ 0 h 318"/>
                <a:gd name="T2" fmla="*/ 206 w 342"/>
                <a:gd name="T3" fmla="*/ 2 h 318"/>
                <a:gd name="T4" fmla="*/ 238 w 342"/>
                <a:gd name="T5" fmla="*/ 12 h 318"/>
                <a:gd name="T6" fmla="*/ 268 w 342"/>
                <a:gd name="T7" fmla="*/ 26 h 318"/>
                <a:gd name="T8" fmla="*/ 292 w 342"/>
                <a:gd name="T9" fmla="*/ 46 h 318"/>
                <a:gd name="T10" fmla="*/ 314 w 342"/>
                <a:gd name="T11" fmla="*/ 70 h 318"/>
                <a:gd name="T12" fmla="*/ 330 w 342"/>
                <a:gd name="T13" fmla="*/ 96 h 318"/>
                <a:gd name="T14" fmla="*/ 340 w 342"/>
                <a:gd name="T15" fmla="*/ 126 h 318"/>
                <a:gd name="T16" fmla="*/ 342 w 342"/>
                <a:gd name="T17" fmla="*/ 158 h 318"/>
                <a:gd name="T18" fmla="*/ 342 w 342"/>
                <a:gd name="T19" fmla="*/ 174 h 318"/>
                <a:gd name="T20" fmla="*/ 334 w 342"/>
                <a:gd name="T21" fmla="*/ 206 h 318"/>
                <a:gd name="T22" fmla="*/ 322 w 342"/>
                <a:gd name="T23" fmla="*/ 234 h 318"/>
                <a:gd name="T24" fmla="*/ 304 w 342"/>
                <a:gd name="T25" fmla="*/ 260 h 318"/>
                <a:gd name="T26" fmla="*/ 280 w 342"/>
                <a:gd name="T27" fmla="*/ 282 h 318"/>
                <a:gd name="T28" fmla="*/ 252 w 342"/>
                <a:gd name="T29" fmla="*/ 298 h 318"/>
                <a:gd name="T30" fmla="*/ 222 w 342"/>
                <a:gd name="T31" fmla="*/ 310 h 318"/>
                <a:gd name="T32" fmla="*/ 188 w 342"/>
                <a:gd name="T33" fmla="*/ 316 h 318"/>
                <a:gd name="T34" fmla="*/ 172 w 342"/>
                <a:gd name="T35" fmla="*/ 318 h 318"/>
                <a:gd name="T36" fmla="*/ 138 w 342"/>
                <a:gd name="T37" fmla="*/ 314 h 318"/>
                <a:gd name="T38" fmla="*/ 104 w 342"/>
                <a:gd name="T39" fmla="*/ 306 h 318"/>
                <a:gd name="T40" fmla="*/ 76 w 342"/>
                <a:gd name="T41" fmla="*/ 290 h 318"/>
                <a:gd name="T42" fmla="*/ 50 w 342"/>
                <a:gd name="T43" fmla="*/ 270 h 318"/>
                <a:gd name="T44" fmla="*/ 30 w 342"/>
                <a:gd name="T45" fmla="*/ 248 h 318"/>
                <a:gd name="T46" fmla="*/ 14 w 342"/>
                <a:gd name="T47" fmla="*/ 220 h 318"/>
                <a:gd name="T48" fmla="*/ 4 w 342"/>
                <a:gd name="T49" fmla="*/ 190 h 318"/>
                <a:gd name="T50" fmla="*/ 0 w 342"/>
                <a:gd name="T51" fmla="*/ 158 h 318"/>
                <a:gd name="T52" fmla="*/ 2 w 342"/>
                <a:gd name="T53" fmla="*/ 142 h 318"/>
                <a:gd name="T54" fmla="*/ 8 w 342"/>
                <a:gd name="T55" fmla="*/ 112 h 318"/>
                <a:gd name="T56" fmla="*/ 20 w 342"/>
                <a:gd name="T57" fmla="*/ 84 h 318"/>
                <a:gd name="T58" fmla="*/ 40 w 342"/>
                <a:gd name="T59" fmla="*/ 58 h 318"/>
                <a:gd name="T60" fmla="*/ 62 w 342"/>
                <a:gd name="T61" fmla="*/ 36 h 318"/>
                <a:gd name="T62" fmla="*/ 90 w 342"/>
                <a:gd name="T63" fmla="*/ 18 h 318"/>
                <a:gd name="T64" fmla="*/ 120 w 342"/>
                <a:gd name="T65" fmla="*/ 6 h 318"/>
                <a:gd name="T66" fmla="*/ 154 w 342"/>
                <a:gd name="T67" fmla="*/ 0 h 318"/>
                <a:gd name="T68" fmla="*/ 172 w 342"/>
                <a:gd name="T69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42" h="318">
                  <a:moveTo>
                    <a:pt x="172" y="0"/>
                  </a:moveTo>
                  <a:lnTo>
                    <a:pt x="172" y="0"/>
                  </a:lnTo>
                  <a:lnTo>
                    <a:pt x="188" y="0"/>
                  </a:lnTo>
                  <a:lnTo>
                    <a:pt x="206" y="2"/>
                  </a:lnTo>
                  <a:lnTo>
                    <a:pt x="222" y="6"/>
                  </a:lnTo>
                  <a:lnTo>
                    <a:pt x="238" y="12"/>
                  </a:lnTo>
                  <a:lnTo>
                    <a:pt x="252" y="18"/>
                  </a:lnTo>
                  <a:lnTo>
                    <a:pt x="268" y="26"/>
                  </a:lnTo>
                  <a:lnTo>
                    <a:pt x="280" y="36"/>
                  </a:lnTo>
                  <a:lnTo>
                    <a:pt x="292" y="46"/>
                  </a:lnTo>
                  <a:lnTo>
                    <a:pt x="304" y="58"/>
                  </a:lnTo>
                  <a:lnTo>
                    <a:pt x="314" y="70"/>
                  </a:lnTo>
                  <a:lnTo>
                    <a:pt x="322" y="84"/>
                  </a:lnTo>
                  <a:lnTo>
                    <a:pt x="330" y="96"/>
                  </a:lnTo>
                  <a:lnTo>
                    <a:pt x="334" y="112"/>
                  </a:lnTo>
                  <a:lnTo>
                    <a:pt x="340" y="126"/>
                  </a:lnTo>
                  <a:lnTo>
                    <a:pt x="342" y="142"/>
                  </a:lnTo>
                  <a:lnTo>
                    <a:pt x="342" y="158"/>
                  </a:lnTo>
                  <a:lnTo>
                    <a:pt x="342" y="158"/>
                  </a:lnTo>
                  <a:lnTo>
                    <a:pt x="342" y="174"/>
                  </a:lnTo>
                  <a:lnTo>
                    <a:pt x="340" y="190"/>
                  </a:lnTo>
                  <a:lnTo>
                    <a:pt x="334" y="206"/>
                  </a:lnTo>
                  <a:lnTo>
                    <a:pt x="330" y="220"/>
                  </a:lnTo>
                  <a:lnTo>
                    <a:pt x="322" y="234"/>
                  </a:lnTo>
                  <a:lnTo>
                    <a:pt x="314" y="248"/>
                  </a:lnTo>
                  <a:lnTo>
                    <a:pt x="304" y="260"/>
                  </a:lnTo>
                  <a:lnTo>
                    <a:pt x="292" y="270"/>
                  </a:lnTo>
                  <a:lnTo>
                    <a:pt x="280" y="282"/>
                  </a:lnTo>
                  <a:lnTo>
                    <a:pt x="268" y="290"/>
                  </a:lnTo>
                  <a:lnTo>
                    <a:pt x="252" y="298"/>
                  </a:lnTo>
                  <a:lnTo>
                    <a:pt x="238" y="306"/>
                  </a:lnTo>
                  <a:lnTo>
                    <a:pt x="222" y="310"/>
                  </a:lnTo>
                  <a:lnTo>
                    <a:pt x="206" y="314"/>
                  </a:lnTo>
                  <a:lnTo>
                    <a:pt x="188" y="316"/>
                  </a:lnTo>
                  <a:lnTo>
                    <a:pt x="172" y="318"/>
                  </a:lnTo>
                  <a:lnTo>
                    <a:pt x="172" y="318"/>
                  </a:lnTo>
                  <a:lnTo>
                    <a:pt x="154" y="316"/>
                  </a:lnTo>
                  <a:lnTo>
                    <a:pt x="138" y="314"/>
                  </a:lnTo>
                  <a:lnTo>
                    <a:pt x="120" y="310"/>
                  </a:lnTo>
                  <a:lnTo>
                    <a:pt x="104" y="306"/>
                  </a:lnTo>
                  <a:lnTo>
                    <a:pt x="90" y="298"/>
                  </a:lnTo>
                  <a:lnTo>
                    <a:pt x="76" y="290"/>
                  </a:lnTo>
                  <a:lnTo>
                    <a:pt x="62" y="282"/>
                  </a:lnTo>
                  <a:lnTo>
                    <a:pt x="50" y="270"/>
                  </a:lnTo>
                  <a:lnTo>
                    <a:pt x="40" y="260"/>
                  </a:lnTo>
                  <a:lnTo>
                    <a:pt x="30" y="248"/>
                  </a:lnTo>
                  <a:lnTo>
                    <a:pt x="20" y="234"/>
                  </a:lnTo>
                  <a:lnTo>
                    <a:pt x="14" y="220"/>
                  </a:lnTo>
                  <a:lnTo>
                    <a:pt x="8" y="206"/>
                  </a:lnTo>
                  <a:lnTo>
                    <a:pt x="4" y="190"/>
                  </a:lnTo>
                  <a:lnTo>
                    <a:pt x="2" y="174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2" y="142"/>
                  </a:lnTo>
                  <a:lnTo>
                    <a:pt x="4" y="126"/>
                  </a:lnTo>
                  <a:lnTo>
                    <a:pt x="8" y="112"/>
                  </a:lnTo>
                  <a:lnTo>
                    <a:pt x="14" y="96"/>
                  </a:lnTo>
                  <a:lnTo>
                    <a:pt x="20" y="84"/>
                  </a:lnTo>
                  <a:lnTo>
                    <a:pt x="30" y="70"/>
                  </a:lnTo>
                  <a:lnTo>
                    <a:pt x="40" y="58"/>
                  </a:lnTo>
                  <a:lnTo>
                    <a:pt x="50" y="46"/>
                  </a:lnTo>
                  <a:lnTo>
                    <a:pt x="62" y="36"/>
                  </a:lnTo>
                  <a:lnTo>
                    <a:pt x="76" y="26"/>
                  </a:lnTo>
                  <a:lnTo>
                    <a:pt x="90" y="18"/>
                  </a:lnTo>
                  <a:lnTo>
                    <a:pt x="104" y="12"/>
                  </a:lnTo>
                  <a:lnTo>
                    <a:pt x="120" y="6"/>
                  </a:lnTo>
                  <a:lnTo>
                    <a:pt x="138" y="2"/>
                  </a:lnTo>
                  <a:lnTo>
                    <a:pt x="154" y="0"/>
                  </a:lnTo>
                  <a:lnTo>
                    <a:pt x="172" y="0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FCE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42"/>
            <p:cNvSpPr>
              <a:spLocks/>
            </p:cNvSpPr>
            <p:nvPr/>
          </p:nvSpPr>
          <p:spPr bwMode="auto">
            <a:xfrm>
              <a:off x="3760788" y="5634038"/>
              <a:ext cx="520700" cy="476250"/>
            </a:xfrm>
            <a:custGeom>
              <a:avLst/>
              <a:gdLst>
                <a:gd name="T0" fmla="*/ 164 w 328"/>
                <a:gd name="T1" fmla="*/ 0 h 300"/>
                <a:gd name="T2" fmla="*/ 196 w 328"/>
                <a:gd name="T3" fmla="*/ 2 h 300"/>
                <a:gd name="T4" fmla="*/ 228 w 328"/>
                <a:gd name="T5" fmla="*/ 10 h 300"/>
                <a:gd name="T6" fmla="*/ 256 w 328"/>
                <a:gd name="T7" fmla="*/ 24 h 300"/>
                <a:gd name="T8" fmla="*/ 280 w 328"/>
                <a:gd name="T9" fmla="*/ 44 h 300"/>
                <a:gd name="T10" fmla="*/ 300 w 328"/>
                <a:gd name="T11" fmla="*/ 66 h 300"/>
                <a:gd name="T12" fmla="*/ 314 w 328"/>
                <a:gd name="T13" fmla="*/ 92 h 300"/>
                <a:gd name="T14" fmla="*/ 324 w 328"/>
                <a:gd name="T15" fmla="*/ 120 h 300"/>
                <a:gd name="T16" fmla="*/ 328 w 328"/>
                <a:gd name="T17" fmla="*/ 150 h 300"/>
                <a:gd name="T18" fmla="*/ 326 w 328"/>
                <a:gd name="T19" fmla="*/ 166 h 300"/>
                <a:gd name="T20" fmla="*/ 320 w 328"/>
                <a:gd name="T21" fmla="*/ 194 h 300"/>
                <a:gd name="T22" fmla="*/ 308 w 328"/>
                <a:gd name="T23" fmla="*/ 222 h 300"/>
                <a:gd name="T24" fmla="*/ 290 w 328"/>
                <a:gd name="T25" fmla="*/ 246 h 300"/>
                <a:gd name="T26" fmla="*/ 268 w 328"/>
                <a:gd name="T27" fmla="*/ 266 h 300"/>
                <a:gd name="T28" fmla="*/ 242 w 328"/>
                <a:gd name="T29" fmla="*/ 282 h 300"/>
                <a:gd name="T30" fmla="*/ 212 w 328"/>
                <a:gd name="T31" fmla="*/ 294 h 300"/>
                <a:gd name="T32" fmla="*/ 180 w 328"/>
                <a:gd name="T33" fmla="*/ 300 h 300"/>
                <a:gd name="T34" fmla="*/ 164 w 328"/>
                <a:gd name="T35" fmla="*/ 300 h 300"/>
                <a:gd name="T36" fmla="*/ 130 w 328"/>
                <a:gd name="T37" fmla="*/ 298 h 300"/>
                <a:gd name="T38" fmla="*/ 100 w 328"/>
                <a:gd name="T39" fmla="*/ 288 h 300"/>
                <a:gd name="T40" fmla="*/ 72 w 328"/>
                <a:gd name="T41" fmla="*/ 274 h 300"/>
                <a:gd name="T42" fmla="*/ 48 w 328"/>
                <a:gd name="T43" fmla="*/ 256 h 300"/>
                <a:gd name="T44" fmla="*/ 28 w 328"/>
                <a:gd name="T45" fmla="*/ 234 h 300"/>
                <a:gd name="T46" fmla="*/ 12 w 328"/>
                <a:gd name="T47" fmla="*/ 208 h 300"/>
                <a:gd name="T48" fmla="*/ 4 w 328"/>
                <a:gd name="T49" fmla="*/ 180 h 300"/>
                <a:gd name="T50" fmla="*/ 0 w 328"/>
                <a:gd name="T51" fmla="*/ 150 h 300"/>
                <a:gd name="T52" fmla="*/ 0 w 328"/>
                <a:gd name="T53" fmla="*/ 134 h 300"/>
                <a:gd name="T54" fmla="*/ 8 w 328"/>
                <a:gd name="T55" fmla="*/ 106 h 300"/>
                <a:gd name="T56" fmla="*/ 20 w 328"/>
                <a:gd name="T57" fmla="*/ 78 h 300"/>
                <a:gd name="T58" fmla="*/ 38 w 328"/>
                <a:gd name="T59" fmla="*/ 54 h 300"/>
                <a:gd name="T60" fmla="*/ 60 w 328"/>
                <a:gd name="T61" fmla="*/ 34 h 300"/>
                <a:gd name="T62" fmla="*/ 86 w 328"/>
                <a:gd name="T63" fmla="*/ 18 h 300"/>
                <a:gd name="T64" fmla="*/ 116 w 328"/>
                <a:gd name="T65" fmla="*/ 6 h 300"/>
                <a:gd name="T66" fmla="*/ 148 w 328"/>
                <a:gd name="T67" fmla="*/ 0 h 300"/>
                <a:gd name="T68" fmla="*/ 164 w 328"/>
                <a:gd name="T69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28" h="300">
                  <a:moveTo>
                    <a:pt x="164" y="0"/>
                  </a:moveTo>
                  <a:lnTo>
                    <a:pt x="164" y="0"/>
                  </a:lnTo>
                  <a:lnTo>
                    <a:pt x="180" y="0"/>
                  </a:lnTo>
                  <a:lnTo>
                    <a:pt x="196" y="2"/>
                  </a:lnTo>
                  <a:lnTo>
                    <a:pt x="212" y="6"/>
                  </a:lnTo>
                  <a:lnTo>
                    <a:pt x="228" y="10"/>
                  </a:lnTo>
                  <a:lnTo>
                    <a:pt x="242" y="18"/>
                  </a:lnTo>
                  <a:lnTo>
                    <a:pt x="256" y="24"/>
                  </a:lnTo>
                  <a:lnTo>
                    <a:pt x="268" y="34"/>
                  </a:lnTo>
                  <a:lnTo>
                    <a:pt x="280" y="44"/>
                  </a:lnTo>
                  <a:lnTo>
                    <a:pt x="290" y="54"/>
                  </a:lnTo>
                  <a:lnTo>
                    <a:pt x="300" y="66"/>
                  </a:lnTo>
                  <a:lnTo>
                    <a:pt x="308" y="78"/>
                  </a:lnTo>
                  <a:lnTo>
                    <a:pt x="314" y="92"/>
                  </a:lnTo>
                  <a:lnTo>
                    <a:pt x="320" y="106"/>
                  </a:lnTo>
                  <a:lnTo>
                    <a:pt x="324" y="120"/>
                  </a:lnTo>
                  <a:lnTo>
                    <a:pt x="326" y="134"/>
                  </a:lnTo>
                  <a:lnTo>
                    <a:pt x="328" y="150"/>
                  </a:lnTo>
                  <a:lnTo>
                    <a:pt x="328" y="150"/>
                  </a:lnTo>
                  <a:lnTo>
                    <a:pt x="326" y="166"/>
                  </a:lnTo>
                  <a:lnTo>
                    <a:pt x="324" y="180"/>
                  </a:lnTo>
                  <a:lnTo>
                    <a:pt x="320" y="194"/>
                  </a:lnTo>
                  <a:lnTo>
                    <a:pt x="314" y="208"/>
                  </a:lnTo>
                  <a:lnTo>
                    <a:pt x="308" y="222"/>
                  </a:lnTo>
                  <a:lnTo>
                    <a:pt x="300" y="234"/>
                  </a:lnTo>
                  <a:lnTo>
                    <a:pt x="290" y="246"/>
                  </a:lnTo>
                  <a:lnTo>
                    <a:pt x="280" y="256"/>
                  </a:lnTo>
                  <a:lnTo>
                    <a:pt x="268" y="266"/>
                  </a:lnTo>
                  <a:lnTo>
                    <a:pt x="256" y="274"/>
                  </a:lnTo>
                  <a:lnTo>
                    <a:pt x="242" y="282"/>
                  </a:lnTo>
                  <a:lnTo>
                    <a:pt x="228" y="288"/>
                  </a:lnTo>
                  <a:lnTo>
                    <a:pt x="212" y="294"/>
                  </a:lnTo>
                  <a:lnTo>
                    <a:pt x="196" y="298"/>
                  </a:lnTo>
                  <a:lnTo>
                    <a:pt x="180" y="300"/>
                  </a:lnTo>
                  <a:lnTo>
                    <a:pt x="164" y="300"/>
                  </a:lnTo>
                  <a:lnTo>
                    <a:pt x="164" y="300"/>
                  </a:lnTo>
                  <a:lnTo>
                    <a:pt x="148" y="300"/>
                  </a:lnTo>
                  <a:lnTo>
                    <a:pt x="130" y="298"/>
                  </a:lnTo>
                  <a:lnTo>
                    <a:pt x="116" y="294"/>
                  </a:lnTo>
                  <a:lnTo>
                    <a:pt x="100" y="288"/>
                  </a:lnTo>
                  <a:lnTo>
                    <a:pt x="86" y="282"/>
                  </a:lnTo>
                  <a:lnTo>
                    <a:pt x="72" y="274"/>
                  </a:lnTo>
                  <a:lnTo>
                    <a:pt x="60" y="266"/>
                  </a:lnTo>
                  <a:lnTo>
                    <a:pt x="48" y="256"/>
                  </a:lnTo>
                  <a:lnTo>
                    <a:pt x="38" y="246"/>
                  </a:lnTo>
                  <a:lnTo>
                    <a:pt x="28" y="234"/>
                  </a:lnTo>
                  <a:lnTo>
                    <a:pt x="20" y="222"/>
                  </a:lnTo>
                  <a:lnTo>
                    <a:pt x="12" y="208"/>
                  </a:lnTo>
                  <a:lnTo>
                    <a:pt x="8" y="194"/>
                  </a:lnTo>
                  <a:lnTo>
                    <a:pt x="4" y="180"/>
                  </a:lnTo>
                  <a:lnTo>
                    <a:pt x="0" y="166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0" y="134"/>
                  </a:lnTo>
                  <a:lnTo>
                    <a:pt x="4" y="120"/>
                  </a:lnTo>
                  <a:lnTo>
                    <a:pt x="8" y="106"/>
                  </a:lnTo>
                  <a:lnTo>
                    <a:pt x="12" y="92"/>
                  </a:lnTo>
                  <a:lnTo>
                    <a:pt x="20" y="78"/>
                  </a:lnTo>
                  <a:lnTo>
                    <a:pt x="28" y="66"/>
                  </a:lnTo>
                  <a:lnTo>
                    <a:pt x="38" y="54"/>
                  </a:lnTo>
                  <a:lnTo>
                    <a:pt x="48" y="44"/>
                  </a:lnTo>
                  <a:lnTo>
                    <a:pt x="60" y="34"/>
                  </a:lnTo>
                  <a:lnTo>
                    <a:pt x="72" y="24"/>
                  </a:lnTo>
                  <a:lnTo>
                    <a:pt x="86" y="18"/>
                  </a:lnTo>
                  <a:lnTo>
                    <a:pt x="100" y="10"/>
                  </a:lnTo>
                  <a:lnTo>
                    <a:pt x="116" y="6"/>
                  </a:lnTo>
                  <a:lnTo>
                    <a:pt x="130" y="2"/>
                  </a:lnTo>
                  <a:lnTo>
                    <a:pt x="148" y="0"/>
                  </a:lnTo>
                  <a:lnTo>
                    <a:pt x="164" y="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FDEA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43"/>
            <p:cNvSpPr>
              <a:spLocks/>
            </p:cNvSpPr>
            <p:nvPr/>
          </p:nvSpPr>
          <p:spPr bwMode="auto">
            <a:xfrm>
              <a:off x="3709988" y="5621338"/>
              <a:ext cx="257175" cy="241300"/>
            </a:xfrm>
            <a:custGeom>
              <a:avLst/>
              <a:gdLst>
                <a:gd name="T0" fmla="*/ 94 w 162"/>
                <a:gd name="T1" fmla="*/ 134 h 152"/>
                <a:gd name="T2" fmla="*/ 94 w 162"/>
                <a:gd name="T3" fmla="*/ 134 h 152"/>
                <a:gd name="T4" fmla="*/ 106 w 162"/>
                <a:gd name="T5" fmla="*/ 136 h 152"/>
                <a:gd name="T6" fmla="*/ 118 w 162"/>
                <a:gd name="T7" fmla="*/ 138 h 152"/>
                <a:gd name="T8" fmla="*/ 130 w 162"/>
                <a:gd name="T9" fmla="*/ 142 h 152"/>
                <a:gd name="T10" fmla="*/ 140 w 162"/>
                <a:gd name="T11" fmla="*/ 148 h 152"/>
                <a:gd name="T12" fmla="*/ 140 w 162"/>
                <a:gd name="T13" fmla="*/ 148 h 152"/>
                <a:gd name="T14" fmla="*/ 150 w 162"/>
                <a:gd name="T15" fmla="*/ 132 h 152"/>
                <a:gd name="T16" fmla="*/ 158 w 162"/>
                <a:gd name="T17" fmla="*/ 114 h 152"/>
                <a:gd name="T18" fmla="*/ 162 w 162"/>
                <a:gd name="T19" fmla="*/ 92 h 152"/>
                <a:gd name="T20" fmla="*/ 162 w 162"/>
                <a:gd name="T21" fmla="*/ 66 h 152"/>
                <a:gd name="T22" fmla="*/ 162 w 162"/>
                <a:gd name="T23" fmla="*/ 66 h 152"/>
                <a:gd name="T24" fmla="*/ 162 w 162"/>
                <a:gd name="T25" fmla="*/ 66 h 152"/>
                <a:gd name="T26" fmla="*/ 160 w 162"/>
                <a:gd name="T27" fmla="*/ 66 h 152"/>
                <a:gd name="T28" fmla="*/ 158 w 162"/>
                <a:gd name="T29" fmla="*/ 68 h 152"/>
                <a:gd name="T30" fmla="*/ 158 w 162"/>
                <a:gd name="T31" fmla="*/ 66 h 152"/>
                <a:gd name="T32" fmla="*/ 158 w 162"/>
                <a:gd name="T33" fmla="*/ 68 h 152"/>
                <a:gd name="T34" fmla="*/ 156 w 162"/>
                <a:gd name="T35" fmla="*/ 66 h 152"/>
                <a:gd name="T36" fmla="*/ 104 w 162"/>
                <a:gd name="T37" fmla="*/ 62 h 152"/>
                <a:gd name="T38" fmla="*/ 44 w 162"/>
                <a:gd name="T39" fmla="*/ 26 h 152"/>
                <a:gd name="T40" fmla="*/ 18 w 162"/>
                <a:gd name="T41" fmla="*/ 2 h 152"/>
                <a:gd name="T42" fmla="*/ 12 w 162"/>
                <a:gd name="T43" fmla="*/ 0 h 152"/>
                <a:gd name="T44" fmla="*/ 12 w 162"/>
                <a:gd name="T45" fmla="*/ 0 h 152"/>
                <a:gd name="T46" fmla="*/ 6 w 162"/>
                <a:gd name="T47" fmla="*/ 12 h 152"/>
                <a:gd name="T48" fmla="*/ 4 w 162"/>
                <a:gd name="T49" fmla="*/ 26 h 152"/>
                <a:gd name="T50" fmla="*/ 2 w 162"/>
                <a:gd name="T51" fmla="*/ 40 h 152"/>
                <a:gd name="T52" fmla="*/ 0 w 162"/>
                <a:gd name="T53" fmla="*/ 56 h 152"/>
                <a:gd name="T54" fmla="*/ 0 w 162"/>
                <a:gd name="T55" fmla="*/ 56 h 152"/>
                <a:gd name="T56" fmla="*/ 2 w 162"/>
                <a:gd name="T57" fmla="*/ 70 h 152"/>
                <a:gd name="T58" fmla="*/ 4 w 162"/>
                <a:gd name="T59" fmla="*/ 84 h 152"/>
                <a:gd name="T60" fmla="*/ 8 w 162"/>
                <a:gd name="T61" fmla="*/ 98 h 152"/>
                <a:gd name="T62" fmla="*/ 12 w 162"/>
                <a:gd name="T63" fmla="*/ 112 h 152"/>
                <a:gd name="T64" fmla="*/ 18 w 162"/>
                <a:gd name="T65" fmla="*/ 124 h 152"/>
                <a:gd name="T66" fmla="*/ 24 w 162"/>
                <a:gd name="T67" fmla="*/ 134 h 152"/>
                <a:gd name="T68" fmla="*/ 32 w 162"/>
                <a:gd name="T69" fmla="*/ 144 h 152"/>
                <a:gd name="T70" fmla="*/ 40 w 162"/>
                <a:gd name="T71" fmla="*/ 152 h 152"/>
                <a:gd name="T72" fmla="*/ 40 w 162"/>
                <a:gd name="T73" fmla="*/ 152 h 152"/>
                <a:gd name="T74" fmla="*/ 50 w 162"/>
                <a:gd name="T75" fmla="*/ 146 h 152"/>
                <a:gd name="T76" fmla="*/ 64 w 162"/>
                <a:gd name="T77" fmla="*/ 140 h 152"/>
                <a:gd name="T78" fmla="*/ 78 w 162"/>
                <a:gd name="T79" fmla="*/ 136 h 152"/>
                <a:gd name="T80" fmla="*/ 94 w 162"/>
                <a:gd name="T81" fmla="*/ 134 h 152"/>
                <a:gd name="T82" fmla="*/ 94 w 162"/>
                <a:gd name="T83" fmla="*/ 13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2" h="152">
                  <a:moveTo>
                    <a:pt x="94" y="134"/>
                  </a:moveTo>
                  <a:lnTo>
                    <a:pt x="94" y="134"/>
                  </a:lnTo>
                  <a:lnTo>
                    <a:pt x="106" y="136"/>
                  </a:lnTo>
                  <a:lnTo>
                    <a:pt x="118" y="138"/>
                  </a:lnTo>
                  <a:lnTo>
                    <a:pt x="130" y="142"/>
                  </a:lnTo>
                  <a:lnTo>
                    <a:pt x="140" y="148"/>
                  </a:lnTo>
                  <a:lnTo>
                    <a:pt x="140" y="148"/>
                  </a:lnTo>
                  <a:lnTo>
                    <a:pt x="150" y="132"/>
                  </a:lnTo>
                  <a:lnTo>
                    <a:pt x="158" y="114"/>
                  </a:lnTo>
                  <a:lnTo>
                    <a:pt x="162" y="92"/>
                  </a:lnTo>
                  <a:lnTo>
                    <a:pt x="162" y="66"/>
                  </a:lnTo>
                  <a:lnTo>
                    <a:pt x="162" y="66"/>
                  </a:lnTo>
                  <a:lnTo>
                    <a:pt x="162" y="66"/>
                  </a:lnTo>
                  <a:lnTo>
                    <a:pt x="160" y="66"/>
                  </a:lnTo>
                  <a:lnTo>
                    <a:pt x="158" y="68"/>
                  </a:lnTo>
                  <a:lnTo>
                    <a:pt x="158" y="66"/>
                  </a:lnTo>
                  <a:lnTo>
                    <a:pt x="158" y="68"/>
                  </a:lnTo>
                  <a:lnTo>
                    <a:pt x="156" y="66"/>
                  </a:lnTo>
                  <a:lnTo>
                    <a:pt x="104" y="62"/>
                  </a:lnTo>
                  <a:lnTo>
                    <a:pt x="44" y="26"/>
                  </a:lnTo>
                  <a:lnTo>
                    <a:pt x="18" y="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6" y="12"/>
                  </a:lnTo>
                  <a:lnTo>
                    <a:pt x="4" y="26"/>
                  </a:lnTo>
                  <a:lnTo>
                    <a:pt x="2" y="40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2" y="70"/>
                  </a:lnTo>
                  <a:lnTo>
                    <a:pt x="4" y="84"/>
                  </a:lnTo>
                  <a:lnTo>
                    <a:pt x="8" y="98"/>
                  </a:lnTo>
                  <a:lnTo>
                    <a:pt x="12" y="112"/>
                  </a:lnTo>
                  <a:lnTo>
                    <a:pt x="18" y="124"/>
                  </a:lnTo>
                  <a:lnTo>
                    <a:pt x="24" y="134"/>
                  </a:lnTo>
                  <a:lnTo>
                    <a:pt x="32" y="144"/>
                  </a:lnTo>
                  <a:lnTo>
                    <a:pt x="40" y="152"/>
                  </a:lnTo>
                  <a:lnTo>
                    <a:pt x="40" y="152"/>
                  </a:lnTo>
                  <a:lnTo>
                    <a:pt x="50" y="146"/>
                  </a:lnTo>
                  <a:lnTo>
                    <a:pt x="64" y="140"/>
                  </a:lnTo>
                  <a:lnTo>
                    <a:pt x="78" y="136"/>
                  </a:lnTo>
                  <a:lnTo>
                    <a:pt x="94" y="134"/>
                  </a:lnTo>
                  <a:lnTo>
                    <a:pt x="94" y="134"/>
                  </a:lnTo>
                  <a:close/>
                </a:path>
              </a:pathLst>
            </a:custGeom>
            <a:solidFill>
              <a:srgbClr val="FFCD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44"/>
            <p:cNvSpPr>
              <a:spLocks/>
            </p:cNvSpPr>
            <p:nvPr/>
          </p:nvSpPr>
          <p:spPr bwMode="auto">
            <a:xfrm>
              <a:off x="3722688" y="5611813"/>
              <a:ext cx="238125" cy="244475"/>
            </a:xfrm>
            <a:custGeom>
              <a:avLst/>
              <a:gdLst>
                <a:gd name="T0" fmla="*/ 86 w 150"/>
                <a:gd name="T1" fmla="*/ 140 h 154"/>
                <a:gd name="T2" fmla="*/ 86 w 150"/>
                <a:gd name="T3" fmla="*/ 140 h 154"/>
                <a:gd name="T4" fmla="*/ 106 w 150"/>
                <a:gd name="T5" fmla="*/ 142 h 154"/>
                <a:gd name="T6" fmla="*/ 124 w 150"/>
                <a:gd name="T7" fmla="*/ 148 h 154"/>
                <a:gd name="T8" fmla="*/ 124 w 150"/>
                <a:gd name="T9" fmla="*/ 148 h 154"/>
                <a:gd name="T10" fmla="*/ 132 w 150"/>
                <a:gd name="T11" fmla="*/ 134 h 154"/>
                <a:gd name="T12" fmla="*/ 140 w 150"/>
                <a:gd name="T13" fmla="*/ 116 h 154"/>
                <a:gd name="T14" fmla="*/ 146 w 150"/>
                <a:gd name="T15" fmla="*/ 96 h 154"/>
                <a:gd name="T16" fmla="*/ 150 w 150"/>
                <a:gd name="T17" fmla="*/ 74 h 154"/>
                <a:gd name="T18" fmla="*/ 150 w 150"/>
                <a:gd name="T19" fmla="*/ 74 h 154"/>
                <a:gd name="T20" fmla="*/ 138 w 150"/>
                <a:gd name="T21" fmla="*/ 72 h 154"/>
                <a:gd name="T22" fmla="*/ 126 w 150"/>
                <a:gd name="T23" fmla="*/ 68 h 154"/>
                <a:gd name="T24" fmla="*/ 114 w 150"/>
                <a:gd name="T25" fmla="*/ 64 h 154"/>
                <a:gd name="T26" fmla="*/ 104 w 150"/>
                <a:gd name="T27" fmla="*/ 56 h 154"/>
                <a:gd name="T28" fmla="*/ 86 w 150"/>
                <a:gd name="T29" fmla="*/ 42 h 154"/>
                <a:gd name="T30" fmla="*/ 70 w 150"/>
                <a:gd name="T31" fmla="*/ 26 h 154"/>
                <a:gd name="T32" fmla="*/ 54 w 150"/>
                <a:gd name="T33" fmla="*/ 12 h 154"/>
                <a:gd name="T34" fmla="*/ 46 w 150"/>
                <a:gd name="T35" fmla="*/ 6 h 154"/>
                <a:gd name="T36" fmla="*/ 38 w 150"/>
                <a:gd name="T37" fmla="*/ 2 h 154"/>
                <a:gd name="T38" fmla="*/ 30 w 150"/>
                <a:gd name="T39" fmla="*/ 0 h 154"/>
                <a:gd name="T40" fmla="*/ 22 w 150"/>
                <a:gd name="T41" fmla="*/ 0 h 154"/>
                <a:gd name="T42" fmla="*/ 12 w 150"/>
                <a:gd name="T43" fmla="*/ 2 h 154"/>
                <a:gd name="T44" fmla="*/ 4 w 150"/>
                <a:gd name="T45" fmla="*/ 8 h 154"/>
                <a:gd name="T46" fmla="*/ 4 w 150"/>
                <a:gd name="T47" fmla="*/ 8 h 154"/>
                <a:gd name="T48" fmla="*/ 0 w 150"/>
                <a:gd name="T49" fmla="*/ 36 h 154"/>
                <a:gd name="T50" fmla="*/ 2 w 150"/>
                <a:gd name="T51" fmla="*/ 64 h 154"/>
                <a:gd name="T52" fmla="*/ 2 w 150"/>
                <a:gd name="T53" fmla="*/ 64 h 154"/>
                <a:gd name="T54" fmla="*/ 8 w 150"/>
                <a:gd name="T55" fmla="*/ 92 h 154"/>
                <a:gd name="T56" fmla="*/ 16 w 150"/>
                <a:gd name="T57" fmla="*/ 116 h 154"/>
                <a:gd name="T58" fmla="*/ 26 w 150"/>
                <a:gd name="T59" fmla="*/ 136 h 154"/>
                <a:gd name="T60" fmla="*/ 40 w 150"/>
                <a:gd name="T61" fmla="*/ 154 h 154"/>
                <a:gd name="T62" fmla="*/ 40 w 150"/>
                <a:gd name="T63" fmla="*/ 154 h 154"/>
                <a:gd name="T64" fmla="*/ 50 w 150"/>
                <a:gd name="T65" fmla="*/ 148 h 154"/>
                <a:gd name="T66" fmla="*/ 60 w 150"/>
                <a:gd name="T67" fmla="*/ 144 h 154"/>
                <a:gd name="T68" fmla="*/ 72 w 150"/>
                <a:gd name="T69" fmla="*/ 142 h 154"/>
                <a:gd name="T70" fmla="*/ 86 w 150"/>
                <a:gd name="T71" fmla="*/ 140 h 154"/>
                <a:gd name="T72" fmla="*/ 86 w 150"/>
                <a:gd name="T73" fmla="*/ 14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0" h="154">
                  <a:moveTo>
                    <a:pt x="86" y="140"/>
                  </a:moveTo>
                  <a:lnTo>
                    <a:pt x="86" y="140"/>
                  </a:lnTo>
                  <a:lnTo>
                    <a:pt x="106" y="142"/>
                  </a:lnTo>
                  <a:lnTo>
                    <a:pt x="124" y="148"/>
                  </a:lnTo>
                  <a:lnTo>
                    <a:pt x="124" y="148"/>
                  </a:lnTo>
                  <a:lnTo>
                    <a:pt x="132" y="134"/>
                  </a:lnTo>
                  <a:lnTo>
                    <a:pt x="140" y="116"/>
                  </a:lnTo>
                  <a:lnTo>
                    <a:pt x="146" y="96"/>
                  </a:lnTo>
                  <a:lnTo>
                    <a:pt x="150" y="74"/>
                  </a:lnTo>
                  <a:lnTo>
                    <a:pt x="150" y="74"/>
                  </a:lnTo>
                  <a:lnTo>
                    <a:pt x="138" y="72"/>
                  </a:lnTo>
                  <a:lnTo>
                    <a:pt x="126" y="68"/>
                  </a:lnTo>
                  <a:lnTo>
                    <a:pt x="114" y="64"/>
                  </a:lnTo>
                  <a:lnTo>
                    <a:pt x="104" y="56"/>
                  </a:lnTo>
                  <a:lnTo>
                    <a:pt x="86" y="42"/>
                  </a:lnTo>
                  <a:lnTo>
                    <a:pt x="70" y="26"/>
                  </a:lnTo>
                  <a:lnTo>
                    <a:pt x="54" y="12"/>
                  </a:lnTo>
                  <a:lnTo>
                    <a:pt x="46" y="6"/>
                  </a:lnTo>
                  <a:lnTo>
                    <a:pt x="38" y="2"/>
                  </a:lnTo>
                  <a:lnTo>
                    <a:pt x="30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4" y="8"/>
                  </a:lnTo>
                  <a:lnTo>
                    <a:pt x="4" y="8"/>
                  </a:lnTo>
                  <a:lnTo>
                    <a:pt x="0" y="36"/>
                  </a:lnTo>
                  <a:lnTo>
                    <a:pt x="2" y="64"/>
                  </a:lnTo>
                  <a:lnTo>
                    <a:pt x="2" y="64"/>
                  </a:lnTo>
                  <a:lnTo>
                    <a:pt x="8" y="92"/>
                  </a:lnTo>
                  <a:lnTo>
                    <a:pt x="16" y="116"/>
                  </a:lnTo>
                  <a:lnTo>
                    <a:pt x="26" y="136"/>
                  </a:lnTo>
                  <a:lnTo>
                    <a:pt x="40" y="154"/>
                  </a:lnTo>
                  <a:lnTo>
                    <a:pt x="40" y="154"/>
                  </a:lnTo>
                  <a:lnTo>
                    <a:pt x="50" y="148"/>
                  </a:lnTo>
                  <a:lnTo>
                    <a:pt x="60" y="144"/>
                  </a:lnTo>
                  <a:lnTo>
                    <a:pt x="72" y="142"/>
                  </a:lnTo>
                  <a:lnTo>
                    <a:pt x="86" y="140"/>
                  </a:lnTo>
                  <a:lnTo>
                    <a:pt x="86" y="140"/>
                  </a:lnTo>
                  <a:close/>
                </a:path>
              </a:pathLst>
            </a:custGeom>
            <a:solidFill>
              <a:srgbClr val="F68B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45"/>
            <p:cNvSpPr>
              <a:spLocks/>
            </p:cNvSpPr>
            <p:nvPr/>
          </p:nvSpPr>
          <p:spPr bwMode="auto">
            <a:xfrm>
              <a:off x="3738563" y="5602288"/>
              <a:ext cx="206375" cy="244475"/>
            </a:xfrm>
            <a:custGeom>
              <a:avLst/>
              <a:gdLst>
                <a:gd name="T0" fmla="*/ 40 w 130"/>
                <a:gd name="T1" fmla="*/ 154 h 154"/>
                <a:gd name="T2" fmla="*/ 40 w 130"/>
                <a:gd name="T3" fmla="*/ 154 h 154"/>
                <a:gd name="T4" fmla="*/ 56 w 130"/>
                <a:gd name="T5" fmla="*/ 148 h 154"/>
                <a:gd name="T6" fmla="*/ 76 w 130"/>
                <a:gd name="T7" fmla="*/ 146 h 154"/>
                <a:gd name="T8" fmla="*/ 76 w 130"/>
                <a:gd name="T9" fmla="*/ 146 h 154"/>
                <a:gd name="T10" fmla="*/ 90 w 130"/>
                <a:gd name="T11" fmla="*/ 148 h 154"/>
                <a:gd name="T12" fmla="*/ 104 w 130"/>
                <a:gd name="T13" fmla="*/ 150 h 154"/>
                <a:gd name="T14" fmla="*/ 104 w 130"/>
                <a:gd name="T15" fmla="*/ 150 h 154"/>
                <a:gd name="T16" fmla="*/ 114 w 130"/>
                <a:gd name="T17" fmla="*/ 138 h 154"/>
                <a:gd name="T18" fmla="*/ 122 w 130"/>
                <a:gd name="T19" fmla="*/ 120 h 154"/>
                <a:gd name="T20" fmla="*/ 128 w 130"/>
                <a:gd name="T21" fmla="*/ 100 h 154"/>
                <a:gd name="T22" fmla="*/ 130 w 130"/>
                <a:gd name="T23" fmla="*/ 78 h 154"/>
                <a:gd name="T24" fmla="*/ 130 w 130"/>
                <a:gd name="T25" fmla="*/ 78 h 154"/>
                <a:gd name="T26" fmla="*/ 116 w 130"/>
                <a:gd name="T27" fmla="*/ 68 h 154"/>
                <a:gd name="T28" fmla="*/ 98 w 130"/>
                <a:gd name="T29" fmla="*/ 54 h 154"/>
                <a:gd name="T30" fmla="*/ 58 w 130"/>
                <a:gd name="T31" fmla="*/ 22 h 154"/>
                <a:gd name="T32" fmla="*/ 38 w 130"/>
                <a:gd name="T33" fmla="*/ 8 h 154"/>
                <a:gd name="T34" fmla="*/ 22 w 130"/>
                <a:gd name="T35" fmla="*/ 0 h 154"/>
                <a:gd name="T36" fmla="*/ 16 w 130"/>
                <a:gd name="T37" fmla="*/ 0 h 154"/>
                <a:gd name="T38" fmla="*/ 10 w 130"/>
                <a:gd name="T39" fmla="*/ 0 h 154"/>
                <a:gd name="T40" fmla="*/ 4 w 130"/>
                <a:gd name="T41" fmla="*/ 4 h 154"/>
                <a:gd name="T42" fmla="*/ 2 w 130"/>
                <a:gd name="T43" fmla="*/ 10 h 154"/>
                <a:gd name="T44" fmla="*/ 2 w 130"/>
                <a:gd name="T45" fmla="*/ 10 h 154"/>
                <a:gd name="T46" fmla="*/ 0 w 130"/>
                <a:gd name="T47" fmla="*/ 36 h 154"/>
                <a:gd name="T48" fmla="*/ 0 w 130"/>
                <a:gd name="T49" fmla="*/ 60 h 154"/>
                <a:gd name="T50" fmla="*/ 0 w 130"/>
                <a:gd name="T51" fmla="*/ 60 h 154"/>
                <a:gd name="T52" fmla="*/ 4 w 130"/>
                <a:gd name="T53" fmla="*/ 90 h 154"/>
                <a:gd name="T54" fmla="*/ 14 w 130"/>
                <a:gd name="T55" fmla="*/ 116 h 154"/>
                <a:gd name="T56" fmla="*/ 20 w 130"/>
                <a:gd name="T57" fmla="*/ 128 h 154"/>
                <a:gd name="T58" fmla="*/ 26 w 130"/>
                <a:gd name="T59" fmla="*/ 138 h 154"/>
                <a:gd name="T60" fmla="*/ 32 w 130"/>
                <a:gd name="T61" fmla="*/ 146 h 154"/>
                <a:gd name="T62" fmla="*/ 40 w 130"/>
                <a:gd name="T63" fmla="*/ 154 h 154"/>
                <a:gd name="T64" fmla="*/ 40 w 130"/>
                <a:gd name="T65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0" h="154">
                  <a:moveTo>
                    <a:pt x="40" y="154"/>
                  </a:moveTo>
                  <a:lnTo>
                    <a:pt x="40" y="154"/>
                  </a:lnTo>
                  <a:lnTo>
                    <a:pt x="56" y="148"/>
                  </a:lnTo>
                  <a:lnTo>
                    <a:pt x="76" y="146"/>
                  </a:lnTo>
                  <a:lnTo>
                    <a:pt x="76" y="146"/>
                  </a:lnTo>
                  <a:lnTo>
                    <a:pt x="90" y="148"/>
                  </a:lnTo>
                  <a:lnTo>
                    <a:pt x="104" y="150"/>
                  </a:lnTo>
                  <a:lnTo>
                    <a:pt x="104" y="150"/>
                  </a:lnTo>
                  <a:lnTo>
                    <a:pt x="114" y="138"/>
                  </a:lnTo>
                  <a:lnTo>
                    <a:pt x="122" y="120"/>
                  </a:lnTo>
                  <a:lnTo>
                    <a:pt x="128" y="100"/>
                  </a:lnTo>
                  <a:lnTo>
                    <a:pt x="130" y="78"/>
                  </a:lnTo>
                  <a:lnTo>
                    <a:pt x="130" y="78"/>
                  </a:lnTo>
                  <a:lnTo>
                    <a:pt x="116" y="68"/>
                  </a:lnTo>
                  <a:lnTo>
                    <a:pt x="98" y="54"/>
                  </a:lnTo>
                  <a:lnTo>
                    <a:pt x="58" y="22"/>
                  </a:lnTo>
                  <a:lnTo>
                    <a:pt x="38" y="8"/>
                  </a:lnTo>
                  <a:lnTo>
                    <a:pt x="22" y="0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4" y="90"/>
                  </a:lnTo>
                  <a:lnTo>
                    <a:pt x="14" y="116"/>
                  </a:lnTo>
                  <a:lnTo>
                    <a:pt x="20" y="128"/>
                  </a:lnTo>
                  <a:lnTo>
                    <a:pt x="26" y="138"/>
                  </a:lnTo>
                  <a:lnTo>
                    <a:pt x="32" y="146"/>
                  </a:lnTo>
                  <a:lnTo>
                    <a:pt x="40" y="154"/>
                  </a:lnTo>
                  <a:lnTo>
                    <a:pt x="40" y="154"/>
                  </a:lnTo>
                  <a:close/>
                </a:path>
              </a:pathLst>
            </a:custGeom>
            <a:solidFill>
              <a:srgbClr val="D2DE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46"/>
            <p:cNvSpPr>
              <a:spLocks/>
            </p:cNvSpPr>
            <p:nvPr/>
          </p:nvSpPr>
          <p:spPr bwMode="auto">
            <a:xfrm>
              <a:off x="3751263" y="5741988"/>
              <a:ext cx="187325" cy="104775"/>
            </a:xfrm>
            <a:custGeom>
              <a:avLst/>
              <a:gdLst>
                <a:gd name="T0" fmla="*/ 32 w 118"/>
                <a:gd name="T1" fmla="*/ 66 h 66"/>
                <a:gd name="T2" fmla="*/ 32 w 118"/>
                <a:gd name="T3" fmla="*/ 66 h 66"/>
                <a:gd name="T4" fmla="*/ 48 w 118"/>
                <a:gd name="T5" fmla="*/ 60 h 66"/>
                <a:gd name="T6" fmla="*/ 68 w 118"/>
                <a:gd name="T7" fmla="*/ 58 h 66"/>
                <a:gd name="T8" fmla="*/ 68 w 118"/>
                <a:gd name="T9" fmla="*/ 58 h 66"/>
                <a:gd name="T10" fmla="*/ 82 w 118"/>
                <a:gd name="T11" fmla="*/ 60 h 66"/>
                <a:gd name="T12" fmla="*/ 96 w 118"/>
                <a:gd name="T13" fmla="*/ 62 h 66"/>
                <a:gd name="T14" fmla="*/ 96 w 118"/>
                <a:gd name="T15" fmla="*/ 62 h 66"/>
                <a:gd name="T16" fmla="*/ 102 w 118"/>
                <a:gd name="T17" fmla="*/ 54 h 66"/>
                <a:gd name="T18" fmla="*/ 108 w 118"/>
                <a:gd name="T19" fmla="*/ 42 h 66"/>
                <a:gd name="T20" fmla="*/ 114 w 118"/>
                <a:gd name="T21" fmla="*/ 30 h 66"/>
                <a:gd name="T22" fmla="*/ 118 w 118"/>
                <a:gd name="T23" fmla="*/ 16 h 66"/>
                <a:gd name="T24" fmla="*/ 118 w 118"/>
                <a:gd name="T25" fmla="*/ 16 h 66"/>
                <a:gd name="T26" fmla="*/ 104 w 118"/>
                <a:gd name="T27" fmla="*/ 10 h 66"/>
                <a:gd name="T28" fmla="*/ 90 w 118"/>
                <a:gd name="T29" fmla="*/ 4 h 66"/>
                <a:gd name="T30" fmla="*/ 74 w 118"/>
                <a:gd name="T31" fmla="*/ 0 h 66"/>
                <a:gd name="T32" fmla="*/ 56 w 118"/>
                <a:gd name="T33" fmla="*/ 0 h 66"/>
                <a:gd name="T34" fmla="*/ 56 w 118"/>
                <a:gd name="T35" fmla="*/ 0 h 66"/>
                <a:gd name="T36" fmla="*/ 40 w 118"/>
                <a:gd name="T37" fmla="*/ 0 h 66"/>
                <a:gd name="T38" fmla="*/ 26 w 118"/>
                <a:gd name="T39" fmla="*/ 2 h 66"/>
                <a:gd name="T40" fmla="*/ 12 w 118"/>
                <a:gd name="T41" fmla="*/ 6 h 66"/>
                <a:gd name="T42" fmla="*/ 0 w 118"/>
                <a:gd name="T43" fmla="*/ 12 h 66"/>
                <a:gd name="T44" fmla="*/ 0 w 118"/>
                <a:gd name="T45" fmla="*/ 12 h 66"/>
                <a:gd name="T46" fmla="*/ 6 w 118"/>
                <a:gd name="T47" fmla="*/ 28 h 66"/>
                <a:gd name="T48" fmla="*/ 14 w 118"/>
                <a:gd name="T49" fmla="*/ 44 h 66"/>
                <a:gd name="T50" fmla="*/ 22 w 118"/>
                <a:gd name="T51" fmla="*/ 56 h 66"/>
                <a:gd name="T52" fmla="*/ 32 w 118"/>
                <a:gd name="T53" fmla="*/ 66 h 66"/>
                <a:gd name="T54" fmla="*/ 32 w 118"/>
                <a:gd name="T55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66">
                  <a:moveTo>
                    <a:pt x="32" y="66"/>
                  </a:moveTo>
                  <a:lnTo>
                    <a:pt x="32" y="66"/>
                  </a:lnTo>
                  <a:lnTo>
                    <a:pt x="48" y="60"/>
                  </a:lnTo>
                  <a:lnTo>
                    <a:pt x="68" y="58"/>
                  </a:lnTo>
                  <a:lnTo>
                    <a:pt x="68" y="58"/>
                  </a:lnTo>
                  <a:lnTo>
                    <a:pt x="82" y="60"/>
                  </a:lnTo>
                  <a:lnTo>
                    <a:pt x="96" y="62"/>
                  </a:lnTo>
                  <a:lnTo>
                    <a:pt x="96" y="62"/>
                  </a:lnTo>
                  <a:lnTo>
                    <a:pt x="102" y="54"/>
                  </a:lnTo>
                  <a:lnTo>
                    <a:pt x="108" y="42"/>
                  </a:lnTo>
                  <a:lnTo>
                    <a:pt x="114" y="30"/>
                  </a:lnTo>
                  <a:lnTo>
                    <a:pt x="118" y="16"/>
                  </a:lnTo>
                  <a:lnTo>
                    <a:pt x="118" y="16"/>
                  </a:lnTo>
                  <a:lnTo>
                    <a:pt x="104" y="10"/>
                  </a:lnTo>
                  <a:lnTo>
                    <a:pt x="90" y="4"/>
                  </a:lnTo>
                  <a:lnTo>
                    <a:pt x="74" y="0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40" y="0"/>
                  </a:lnTo>
                  <a:lnTo>
                    <a:pt x="26" y="2"/>
                  </a:lnTo>
                  <a:lnTo>
                    <a:pt x="12" y="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6" y="28"/>
                  </a:lnTo>
                  <a:lnTo>
                    <a:pt x="14" y="44"/>
                  </a:lnTo>
                  <a:lnTo>
                    <a:pt x="22" y="56"/>
                  </a:lnTo>
                  <a:lnTo>
                    <a:pt x="32" y="66"/>
                  </a:lnTo>
                  <a:lnTo>
                    <a:pt x="32" y="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47"/>
            <p:cNvSpPr>
              <a:spLocks/>
            </p:cNvSpPr>
            <p:nvPr/>
          </p:nvSpPr>
          <p:spPr bwMode="auto">
            <a:xfrm>
              <a:off x="3757613" y="5827713"/>
              <a:ext cx="193675" cy="57150"/>
            </a:xfrm>
            <a:custGeom>
              <a:avLst/>
              <a:gdLst>
                <a:gd name="T0" fmla="*/ 122 w 122"/>
                <a:gd name="T1" fmla="*/ 22 h 36"/>
                <a:gd name="T2" fmla="*/ 122 w 122"/>
                <a:gd name="T3" fmla="*/ 22 h 36"/>
                <a:gd name="T4" fmla="*/ 112 w 122"/>
                <a:gd name="T5" fmla="*/ 14 h 36"/>
                <a:gd name="T6" fmla="*/ 98 w 122"/>
                <a:gd name="T7" fmla="*/ 8 h 36"/>
                <a:gd name="T8" fmla="*/ 82 w 122"/>
                <a:gd name="T9" fmla="*/ 2 h 36"/>
                <a:gd name="T10" fmla="*/ 74 w 122"/>
                <a:gd name="T11" fmla="*/ 0 h 36"/>
                <a:gd name="T12" fmla="*/ 64 w 122"/>
                <a:gd name="T13" fmla="*/ 0 h 36"/>
                <a:gd name="T14" fmla="*/ 54 w 122"/>
                <a:gd name="T15" fmla="*/ 0 h 36"/>
                <a:gd name="T16" fmla="*/ 42 w 122"/>
                <a:gd name="T17" fmla="*/ 4 h 36"/>
                <a:gd name="T18" fmla="*/ 32 w 122"/>
                <a:gd name="T19" fmla="*/ 8 h 36"/>
                <a:gd name="T20" fmla="*/ 20 w 122"/>
                <a:gd name="T21" fmla="*/ 14 h 36"/>
                <a:gd name="T22" fmla="*/ 10 w 122"/>
                <a:gd name="T23" fmla="*/ 24 h 36"/>
                <a:gd name="T24" fmla="*/ 0 w 122"/>
                <a:gd name="T25" fmla="*/ 36 h 36"/>
                <a:gd name="T26" fmla="*/ 0 w 122"/>
                <a:gd name="T27" fmla="*/ 36 h 36"/>
                <a:gd name="T28" fmla="*/ 6 w 122"/>
                <a:gd name="T29" fmla="*/ 28 h 36"/>
                <a:gd name="T30" fmla="*/ 16 w 122"/>
                <a:gd name="T31" fmla="*/ 22 h 36"/>
                <a:gd name="T32" fmla="*/ 30 w 122"/>
                <a:gd name="T33" fmla="*/ 16 h 36"/>
                <a:gd name="T34" fmla="*/ 48 w 122"/>
                <a:gd name="T35" fmla="*/ 10 h 36"/>
                <a:gd name="T36" fmla="*/ 68 w 122"/>
                <a:gd name="T37" fmla="*/ 8 h 36"/>
                <a:gd name="T38" fmla="*/ 82 w 122"/>
                <a:gd name="T39" fmla="*/ 10 h 36"/>
                <a:gd name="T40" fmla="*/ 94 w 122"/>
                <a:gd name="T41" fmla="*/ 12 h 36"/>
                <a:gd name="T42" fmla="*/ 108 w 122"/>
                <a:gd name="T43" fmla="*/ 16 h 36"/>
                <a:gd name="T44" fmla="*/ 122 w 122"/>
                <a:gd name="T45" fmla="*/ 22 h 36"/>
                <a:gd name="T46" fmla="*/ 122 w 122"/>
                <a:gd name="T47" fmla="*/ 2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2" h="36">
                  <a:moveTo>
                    <a:pt x="122" y="22"/>
                  </a:moveTo>
                  <a:lnTo>
                    <a:pt x="122" y="22"/>
                  </a:lnTo>
                  <a:lnTo>
                    <a:pt x="112" y="14"/>
                  </a:lnTo>
                  <a:lnTo>
                    <a:pt x="98" y="8"/>
                  </a:lnTo>
                  <a:lnTo>
                    <a:pt x="82" y="2"/>
                  </a:lnTo>
                  <a:lnTo>
                    <a:pt x="74" y="0"/>
                  </a:lnTo>
                  <a:lnTo>
                    <a:pt x="64" y="0"/>
                  </a:lnTo>
                  <a:lnTo>
                    <a:pt x="54" y="0"/>
                  </a:lnTo>
                  <a:lnTo>
                    <a:pt x="42" y="4"/>
                  </a:lnTo>
                  <a:lnTo>
                    <a:pt x="32" y="8"/>
                  </a:lnTo>
                  <a:lnTo>
                    <a:pt x="20" y="14"/>
                  </a:lnTo>
                  <a:lnTo>
                    <a:pt x="10" y="24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6" y="28"/>
                  </a:lnTo>
                  <a:lnTo>
                    <a:pt x="16" y="22"/>
                  </a:lnTo>
                  <a:lnTo>
                    <a:pt x="30" y="16"/>
                  </a:lnTo>
                  <a:lnTo>
                    <a:pt x="48" y="10"/>
                  </a:lnTo>
                  <a:lnTo>
                    <a:pt x="68" y="8"/>
                  </a:lnTo>
                  <a:lnTo>
                    <a:pt x="82" y="10"/>
                  </a:lnTo>
                  <a:lnTo>
                    <a:pt x="94" y="12"/>
                  </a:lnTo>
                  <a:lnTo>
                    <a:pt x="108" y="16"/>
                  </a:lnTo>
                  <a:lnTo>
                    <a:pt x="122" y="22"/>
                  </a:lnTo>
                  <a:lnTo>
                    <a:pt x="122" y="22"/>
                  </a:lnTo>
                  <a:close/>
                </a:path>
              </a:pathLst>
            </a:custGeom>
            <a:solidFill>
              <a:srgbClr val="FCAF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48"/>
            <p:cNvSpPr>
              <a:spLocks/>
            </p:cNvSpPr>
            <p:nvPr/>
          </p:nvSpPr>
          <p:spPr bwMode="auto">
            <a:xfrm>
              <a:off x="3805238" y="5859463"/>
              <a:ext cx="111125" cy="73025"/>
            </a:xfrm>
            <a:custGeom>
              <a:avLst/>
              <a:gdLst>
                <a:gd name="T0" fmla="*/ 70 w 70"/>
                <a:gd name="T1" fmla="*/ 20 h 46"/>
                <a:gd name="T2" fmla="*/ 70 w 70"/>
                <a:gd name="T3" fmla="*/ 20 h 46"/>
                <a:gd name="T4" fmla="*/ 70 w 70"/>
                <a:gd name="T5" fmla="*/ 24 h 46"/>
                <a:gd name="T6" fmla="*/ 68 w 70"/>
                <a:gd name="T7" fmla="*/ 28 h 46"/>
                <a:gd name="T8" fmla="*/ 62 w 70"/>
                <a:gd name="T9" fmla="*/ 36 h 46"/>
                <a:gd name="T10" fmla="*/ 52 w 70"/>
                <a:gd name="T11" fmla="*/ 42 h 46"/>
                <a:gd name="T12" fmla="*/ 38 w 70"/>
                <a:gd name="T13" fmla="*/ 46 h 46"/>
                <a:gd name="T14" fmla="*/ 38 w 70"/>
                <a:gd name="T15" fmla="*/ 46 h 46"/>
                <a:gd name="T16" fmla="*/ 24 w 70"/>
                <a:gd name="T17" fmla="*/ 46 h 46"/>
                <a:gd name="T18" fmla="*/ 12 w 70"/>
                <a:gd name="T19" fmla="*/ 42 h 46"/>
                <a:gd name="T20" fmla="*/ 4 w 70"/>
                <a:gd name="T21" fmla="*/ 36 h 46"/>
                <a:gd name="T22" fmla="*/ 2 w 70"/>
                <a:gd name="T23" fmla="*/ 30 h 46"/>
                <a:gd name="T24" fmla="*/ 0 w 70"/>
                <a:gd name="T25" fmla="*/ 26 h 46"/>
                <a:gd name="T26" fmla="*/ 0 w 70"/>
                <a:gd name="T27" fmla="*/ 26 h 46"/>
                <a:gd name="T28" fmla="*/ 0 w 70"/>
                <a:gd name="T29" fmla="*/ 22 h 46"/>
                <a:gd name="T30" fmla="*/ 2 w 70"/>
                <a:gd name="T31" fmla="*/ 18 h 46"/>
                <a:gd name="T32" fmla="*/ 10 w 70"/>
                <a:gd name="T33" fmla="*/ 10 h 46"/>
                <a:gd name="T34" fmla="*/ 20 w 70"/>
                <a:gd name="T35" fmla="*/ 4 h 46"/>
                <a:gd name="T36" fmla="*/ 34 w 70"/>
                <a:gd name="T37" fmla="*/ 0 h 46"/>
                <a:gd name="T38" fmla="*/ 34 w 70"/>
                <a:gd name="T39" fmla="*/ 0 h 46"/>
                <a:gd name="T40" fmla="*/ 48 w 70"/>
                <a:gd name="T41" fmla="*/ 2 h 46"/>
                <a:gd name="T42" fmla="*/ 58 w 70"/>
                <a:gd name="T43" fmla="*/ 4 h 46"/>
                <a:gd name="T44" fmla="*/ 68 w 70"/>
                <a:gd name="T45" fmla="*/ 12 h 46"/>
                <a:gd name="T46" fmla="*/ 70 w 70"/>
                <a:gd name="T47" fmla="*/ 16 h 46"/>
                <a:gd name="T48" fmla="*/ 70 w 70"/>
                <a:gd name="T49" fmla="*/ 20 h 46"/>
                <a:gd name="T50" fmla="*/ 70 w 70"/>
                <a:gd name="T51" fmla="*/ 2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0" h="46">
                  <a:moveTo>
                    <a:pt x="70" y="20"/>
                  </a:moveTo>
                  <a:lnTo>
                    <a:pt x="70" y="20"/>
                  </a:lnTo>
                  <a:lnTo>
                    <a:pt x="70" y="24"/>
                  </a:lnTo>
                  <a:lnTo>
                    <a:pt x="68" y="28"/>
                  </a:lnTo>
                  <a:lnTo>
                    <a:pt x="62" y="36"/>
                  </a:lnTo>
                  <a:lnTo>
                    <a:pt x="52" y="42"/>
                  </a:lnTo>
                  <a:lnTo>
                    <a:pt x="38" y="46"/>
                  </a:lnTo>
                  <a:lnTo>
                    <a:pt x="38" y="46"/>
                  </a:lnTo>
                  <a:lnTo>
                    <a:pt x="24" y="46"/>
                  </a:lnTo>
                  <a:lnTo>
                    <a:pt x="12" y="42"/>
                  </a:lnTo>
                  <a:lnTo>
                    <a:pt x="4" y="36"/>
                  </a:lnTo>
                  <a:lnTo>
                    <a:pt x="2" y="3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2" y="18"/>
                  </a:lnTo>
                  <a:lnTo>
                    <a:pt x="10" y="10"/>
                  </a:lnTo>
                  <a:lnTo>
                    <a:pt x="20" y="4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48" y="2"/>
                  </a:lnTo>
                  <a:lnTo>
                    <a:pt x="58" y="4"/>
                  </a:lnTo>
                  <a:lnTo>
                    <a:pt x="68" y="12"/>
                  </a:lnTo>
                  <a:lnTo>
                    <a:pt x="70" y="16"/>
                  </a:lnTo>
                  <a:lnTo>
                    <a:pt x="70" y="20"/>
                  </a:lnTo>
                  <a:lnTo>
                    <a:pt x="70" y="20"/>
                  </a:lnTo>
                  <a:close/>
                </a:path>
              </a:pathLst>
            </a:custGeom>
            <a:solidFill>
              <a:srgbClr val="FFE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49"/>
            <p:cNvSpPr>
              <a:spLocks/>
            </p:cNvSpPr>
            <p:nvPr/>
          </p:nvSpPr>
          <p:spPr bwMode="auto">
            <a:xfrm>
              <a:off x="3808413" y="5862638"/>
              <a:ext cx="107950" cy="66675"/>
            </a:xfrm>
            <a:custGeom>
              <a:avLst/>
              <a:gdLst>
                <a:gd name="T0" fmla="*/ 0 w 68"/>
                <a:gd name="T1" fmla="*/ 24 h 42"/>
                <a:gd name="T2" fmla="*/ 0 w 68"/>
                <a:gd name="T3" fmla="*/ 24 h 42"/>
                <a:gd name="T4" fmla="*/ 0 w 68"/>
                <a:gd name="T5" fmla="*/ 20 h 42"/>
                <a:gd name="T6" fmla="*/ 2 w 68"/>
                <a:gd name="T7" fmla="*/ 16 h 42"/>
                <a:gd name="T8" fmla="*/ 8 w 68"/>
                <a:gd name="T9" fmla="*/ 8 h 42"/>
                <a:gd name="T10" fmla="*/ 18 w 68"/>
                <a:gd name="T11" fmla="*/ 2 h 42"/>
                <a:gd name="T12" fmla="*/ 32 w 68"/>
                <a:gd name="T13" fmla="*/ 0 h 42"/>
                <a:gd name="T14" fmla="*/ 32 w 68"/>
                <a:gd name="T15" fmla="*/ 0 h 42"/>
                <a:gd name="T16" fmla="*/ 44 w 68"/>
                <a:gd name="T17" fmla="*/ 0 h 42"/>
                <a:gd name="T18" fmla="*/ 56 w 68"/>
                <a:gd name="T19" fmla="*/ 4 h 42"/>
                <a:gd name="T20" fmla="*/ 64 w 68"/>
                <a:gd name="T21" fmla="*/ 10 h 42"/>
                <a:gd name="T22" fmla="*/ 66 w 68"/>
                <a:gd name="T23" fmla="*/ 14 h 42"/>
                <a:gd name="T24" fmla="*/ 68 w 68"/>
                <a:gd name="T25" fmla="*/ 18 h 42"/>
                <a:gd name="T26" fmla="*/ 68 w 68"/>
                <a:gd name="T27" fmla="*/ 18 h 42"/>
                <a:gd name="T28" fmla="*/ 68 w 68"/>
                <a:gd name="T29" fmla="*/ 22 h 42"/>
                <a:gd name="T30" fmla="*/ 66 w 68"/>
                <a:gd name="T31" fmla="*/ 26 h 42"/>
                <a:gd name="T32" fmla="*/ 60 w 68"/>
                <a:gd name="T33" fmla="*/ 34 h 42"/>
                <a:gd name="T34" fmla="*/ 48 w 68"/>
                <a:gd name="T35" fmla="*/ 40 h 42"/>
                <a:gd name="T36" fmla="*/ 36 w 68"/>
                <a:gd name="T37" fmla="*/ 42 h 42"/>
                <a:gd name="T38" fmla="*/ 36 w 68"/>
                <a:gd name="T39" fmla="*/ 42 h 42"/>
                <a:gd name="T40" fmla="*/ 22 w 68"/>
                <a:gd name="T41" fmla="*/ 42 h 42"/>
                <a:gd name="T42" fmla="*/ 12 w 68"/>
                <a:gd name="T43" fmla="*/ 38 h 42"/>
                <a:gd name="T44" fmla="*/ 4 w 68"/>
                <a:gd name="T45" fmla="*/ 32 h 42"/>
                <a:gd name="T46" fmla="*/ 0 w 68"/>
                <a:gd name="T47" fmla="*/ 28 h 42"/>
                <a:gd name="T48" fmla="*/ 0 w 68"/>
                <a:gd name="T49" fmla="*/ 24 h 42"/>
                <a:gd name="T50" fmla="*/ 0 w 68"/>
                <a:gd name="T51" fmla="*/ 2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8" h="42">
                  <a:moveTo>
                    <a:pt x="0" y="24"/>
                  </a:moveTo>
                  <a:lnTo>
                    <a:pt x="0" y="24"/>
                  </a:lnTo>
                  <a:lnTo>
                    <a:pt x="0" y="20"/>
                  </a:lnTo>
                  <a:lnTo>
                    <a:pt x="2" y="16"/>
                  </a:lnTo>
                  <a:lnTo>
                    <a:pt x="8" y="8"/>
                  </a:lnTo>
                  <a:lnTo>
                    <a:pt x="18" y="2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44" y="0"/>
                  </a:lnTo>
                  <a:lnTo>
                    <a:pt x="56" y="4"/>
                  </a:lnTo>
                  <a:lnTo>
                    <a:pt x="64" y="10"/>
                  </a:lnTo>
                  <a:lnTo>
                    <a:pt x="66" y="14"/>
                  </a:lnTo>
                  <a:lnTo>
                    <a:pt x="68" y="18"/>
                  </a:lnTo>
                  <a:lnTo>
                    <a:pt x="68" y="18"/>
                  </a:lnTo>
                  <a:lnTo>
                    <a:pt x="68" y="22"/>
                  </a:lnTo>
                  <a:lnTo>
                    <a:pt x="66" y="26"/>
                  </a:lnTo>
                  <a:lnTo>
                    <a:pt x="60" y="34"/>
                  </a:lnTo>
                  <a:lnTo>
                    <a:pt x="48" y="40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22" y="42"/>
                  </a:lnTo>
                  <a:lnTo>
                    <a:pt x="12" y="38"/>
                  </a:lnTo>
                  <a:lnTo>
                    <a:pt x="4" y="32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FFE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50"/>
            <p:cNvSpPr>
              <a:spLocks/>
            </p:cNvSpPr>
            <p:nvPr/>
          </p:nvSpPr>
          <p:spPr bwMode="auto">
            <a:xfrm>
              <a:off x="3808413" y="5862638"/>
              <a:ext cx="104775" cy="66675"/>
            </a:xfrm>
            <a:custGeom>
              <a:avLst/>
              <a:gdLst>
                <a:gd name="T0" fmla="*/ 0 w 66"/>
                <a:gd name="T1" fmla="*/ 24 h 42"/>
                <a:gd name="T2" fmla="*/ 0 w 66"/>
                <a:gd name="T3" fmla="*/ 24 h 42"/>
                <a:gd name="T4" fmla="*/ 2 w 66"/>
                <a:gd name="T5" fmla="*/ 20 h 42"/>
                <a:gd name="T6" fmla="*/ 2 w 66"/>
                <a:gd name="T7" fmla="*/ 16 h 42"/>
                <a:gd name="T8" fmla="*/ 10 w 66"/>
                <a:gd name="T9" fmla="*/ 8 h 42"/>
                <a:gd name="T10" fmla="*/ 18 w 66"/>
                <a:gd name="T11" fmla="*/ 4 h 42"/>
                <a:gd name="T12" fmla="*/ 32 w 66"/>
                <a:gd name="T13" fmla="*/ 0 h 42"/>
                <a:gd name="T14" fmla="*/ 32 w 66"/>
                <a:gd name="T15" fmla="*/ 0 h 42"/>
                <a:gd name="T16" fmla="*/ 44 w 66"/>
                <a:gd name="T17" fmla="*/ 0 h 42"/>
                <a:gd name="T18" fmla="*/ 56 w 66"/>
                <a:gd name="T19" fmla="*/ 4 h 42"/>
                <a:gd name="T20" fmla="*/ 62 w 66"/>
                <a:gd name="T21" fmla="*/ 10 h 42"/>
                <a:gd name="T22" fmla="*/ 66 w 66"/>
                <a:gd name="T23" fmla="*/ 14 h 42"/>
                <a:gd name="T24" fmla="*/ 66 w 66"/>
                <a:gd name="T25" fmla="*/ 18 h 42"/>
                <a:gd name="T26" fmla="*/ 66 w 66"/>
                <a:gd name="T27" fmla="*/ 18 h 42"/>
                <a:gd name="T28" fmla="*/ 66 w 66"/>
                <a:gd name="T29" fmla="*/ 22 h 42"/>
                <a:gd name="T30" fmla="*/ 64 w 66"/>
                <a:gd name="T31" fmla="*/ 26 h 42"/>
                <a:gd name="T32" fmla="*/ 58 w 66"/>
                <a:gd name="T33" fmla="*/ 34 h 42"/>
                <a:gd name="T34" fmla="*/ 48 w 66"/>
                <a:gd name="T35" fmla="*/ 40 h 42"/>
                <a:gd name="T36" fmla="*/ 36 w 66"/>
                <a:gd name="T37" fmla="*/ 42 h 42"/>
                <a:gd name="T38" fmla="*/ 36 w 66"/>
                <a:gd name="T39" fmla="*/ 42 h 42"/>
                <a:gd name="T40" fmla="*/ 22 w 66"/>
                <a:gd name="T41" fmla="*/ 42 h 42"/>
                <a:gd name="T42" fmla="*/ 12 w 66"/>
                <a:gd name="T43" fmla="*/ 38 h 42"/>
                <a:gd name="T44" fmla="*/ 4 w 66"/>
                <a:gd name="T45" fmla="*/ 32 h 42"/>
                <a:gd name="T46" fmla="*/ 2 w 66"/>
                <a:gd name="T47" fmla="*/ 28 h 42"/>
                <a:gd name="T48" fmla="*/ 0 w 66"/>
                <a:gd name="T49" fmla="*/ 24 h 42"/>
                <a:gd name="T50" fmla="*/ 0 w 66"/>
                <a:gd name="T51" fmla="*/ 2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6" h="42">
                  <a:moveTo>
                    <a:pt x="0" y="24"/>
                  </a:moveTo>
                  <a:lnTo>
                    <a:pt x="0" y="24"/>
                  </a:lnTo>
                  <a:lnTo>
                    <a:pt x="2" y="20"/>
                  </a:lnTo>
                  <a:lnTo>
                    <a:pt x="2" y="16"/>
                  </a:lnTo>
                  <a:lnTo>
                    <a:pt x="10" y="8"/>
                  </a:lnTo>
                  <a:lnTo>
                    <a:pt x="18" y="4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44" y="0"/>
                  </a:lnTo>
                  <a:lnTo>
                    <a:pt x="56" y="4"/>
                  </a:lnTo>
                  <a:lnTo>
                    <a:pt x="62" y="10"/>
                  </a:lnTo>
                  <a:lnTo>
                    <a:pt x="66" y="14"/>
                  </a:lnTo>
                  <a:lnTo>
                    <a:pt x="66" y="18"/>
                  </a:lnTo>
                  <a:lnTo>
                    <a:pt x="66" y="18"/>
                  </a:lnTo>
                  <a:lnTo>
                    <a:pt x="66" y="22"/>
                  </a:lnTo>
                  <a:lnTo>
                    <a:pt x="64" y="26"/>
                  </a:lnTo>
                  <a:lnTo>
                    <a:pt x="58" y="34"/>
                  </a:lnTo>
                  <a:lnTo>
                    <a:pt x="48" y="40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22" y="42"/>
                  </a:lnTo>
                  <a:lnTo>
                    <a:pt x="12" y="38"/>
                  </a:lnTo>
                  <a:lnTo>
                    <a:pt x="4" y="32"/>
                  </a:lnTo>
                  <a:lnTo>
                    <a:pt x="2" y="28"/>
                  </a:lnTo>
                  <a:lnTo>
                    <a:pt x="0" y="24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FF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51"/>
            <p:cNvSpPr>
              <a:spLocks/>
            </p:cNvSpPr>
            <p:nvPr/>
          </p:nvSpPr>
          <p:spPr bwMode="auto">
            <a:xfrm>
              <a:off x="3811588" y="5865813"/>
              <a:ext cx="98425" cy="63500"/>
            </a:xfrm>
            <a:custGeom>
              <a:avLst/>
              <a:gdLst>
                <a:gd name="T0" fmla="*/ 0 w 62"/>
                <a:gd name="T1" fmla="*/ 22 h 40"/>
                <a:gd name="T2" fmla="*/ 0 w 62"/>
                <a:gd name="T3" fmla="*/ 22 h 40"/>
                <a:gd name="T4" fmla="*/ 0 w 62"/>
                <a:gd name="T5" fmla="*/ 18 h 40"/>
                <a:gd name="T6" fmla="*/ 2 w 62"/>
                <a:gd name="T7" fmla="*/ 14 h 40"/>
                <a:gd name="T8" fmla="*/ 8 w 62"/>
                <a:gd name="T9" fmla="*/ 8 h 40"/>
                <a:gd name="T10" fmla="*/ 18 w 62"/>
                <a:gd name="T11" fmla="*/ 2 h 40"/>
                <a:gd name="T12" fmla="*/ 30 w 62"/>
                <a:gd name="T13" fmla="*/ 0 h 40"/>
                <a:gd name="T14" fmla="*/ 30 w 62"/>
                <a:gd name="T15" fmla="*/ 0 h 40"/>
                <a:gd name="T16" fmla="*/ 42 w 62"/>
                <a:gd name="T17" fmla="*/ 0 h 40"/>
                <a:gd name="T18" fmla="*/ 52 w 62"/>
                <a:gd name="T19" fmla="*/ 2 h 40"/>
                <a:gd name="T20" fmla="*/ 60 w 62"/>
                <a:gd name="T21" fmla="*/ 8 h 40"/>
                <a:gd name="T22" fmla="*/ 62 w 62"/>
                <a:gd name="T23" fmla="*/ 12 h 40"/>
                <a:gd name="T24" fmla="*/ 62 w 62"/>
                <a:gd name="T25" fmla="*/ 16 h 40"/>
                <a:gd name="T26" fmla="*/ 62 w 62"/>
                <a:gd name="T27" fmla="*/ 16 h 40"/>
                <a:gd name="T28" fmla="*/ 62 w 62"/>
                <a:gd name="T29" fmla="*/ 20 h 40"/>
                <a:gd name="T30" fmla="*/ 62 w 62"/>
                <a:gd name="T31" fmla="*/ 24 h 40"/>
                <a:gd name="T32" fmla="*/ 56 w 62"/>
                <a:gd name="T33" fmla="*/ 32 h 40"/>
                <a:gd name="T34" fmla="*/ 46 w 62"/>
                <a:gd name="T35" fmla="*/ 36 h 40"/>
                <a:gd name="T36" fmla="*/ 34 w 62"/>
                <a:gd name="T37" fmla="*/ 40 h 40"/>
                <a:gd name="T38" fmla="*/ 34 w 62"/>
                <a:gd name="T39" fmla="*/ 40 h 40"/>
                <a:gd name="T40" fmla="*/ 22 w 62"/>
                <a:gd name="T41" fmla="*/ 38 h 40"/>
                <a:gd name="T42" fmla="*/ 10 w 62"/>
                <a:gd name="T43" fmla="*/ 36 h 40"/>
                <a:gd name="T44" fmla="*/ 4 w 62"/>
                <a:gd name="T45" fmla="*/ 30 h 40"/>
                <a:gd name="T46" fmla="*/ 2 w 62"/>
                <a:gd name="T47" fmla="*/ 26 h 40"/>
                <a:gd name="T48" fmla="*/ 0 w 62"/>
                <a:gd name="T49" fmla="*/ 22 h 40"/>
                <a:gd name="T50" fmla="*/ 0 w 62"/>
                <a:gd name="T5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40">
                  <a:moveTo>
                    <a:pt x="0" y="22"/>
                  </a:moveTo>
                  <a:lnTo>
                    <a:pt x="0" y="22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8" y="8"/>
                  </a:lnTo>
                  <a:lnTo>
                    <a:pt x="18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42" y="0"/>
                  </a:lnTo>
                  <a:lnTo>
                    <a:pt x="52" y="2"/>
                  </a:lnTo>
                  <a:lnTo>
                    <a:pt x="60" y="8"/>
                  </a:lnTo>
                  <a:lnTo>
                    <a:pt x="62" y="12"/>
                  </a:lnTo>
                  <a:lnTo>
                    <a:pt x="62" y="16"/>
                  </a:lnTo>
                  <a:lnTo>
                    <a:pt x="62" y="16"/>
                  </a:lnTo>
                  <a:lnTo>
                    <a:pt x="62" y="20"/>
                  </a:lnTo>
                  <a:lnTo>
                    <a:pt x="62" y="24"/>
                  </a:lnTo>
                  <a:lnTo>
                    <a:pt x="56" y="32"/>
                  </a:lnTo>
                  <a:lnTo>
                    <a:pt x="46" y="36"/>
                  </a:lnTo>
                  <a:lnTo>
                    <a:pt x="34" y="40"/>
                  </a:lnTo>
                  <a:lnTo>
                    <a:pt x="34" y="40"/>
                  </a:lnTo>
                  <a:lnTo>
                    <a:pt x="22" y="38"/>
                  </a:lnTo>
                  <a:lnTo>
                    <a:pt x="10" y="36"/>
                  </a:lnTo>
                  <a:lnTo>
                    <a:pt x="4" y="30"/>
                  </a:lnTo>
                  <a:lnTo>
                    <a:pt x="2" y="26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E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52"/>
            <p:cNvSpPr>
              <a:spLocks/>
            </p:cNvSpPr>
            <p:nvPr/>
          </p:nvSpPr>
          <p:spPr bwMode="auto">
            <a:xfrm>
              <a:off x="3814763" y="5865813"/>
              <a:ext cx="95250" cy="60325"/>
            </a:xfrm>
            <a:custGeom>
              <a:avLst/>
              <a:gdLst>
                <a:gd name="T0" fmla="*/ 0 w 60"/>
                <a:gd name="T1" fmla="*/ 22 h 38"/>
                <a:gd name="T2" fmla="*/ 0 w 60"/>
                <a:gd name="T3" fmla="*/ 22 h 38"/>
                <a:gd name="T4" fmla="*/ 0 w 60"/>
                <a:gd name="T5" fmla="*/ 18 h 38"/>
                <a:gd name="T6" fmla="*/ 2 w 60"/>
                <a:gd name="T7" fmla="*/ 14 h 38"/>
                <a:gd name="T8" fmla="*/ 8 w 60"/>
                <a:gd name="T9" fmla="*/ 8 h 38"/>
                <a:gd name="T10" fmla="*/ 16 w 60"/>
                <a:gd name="T11" fmla="*/ 2 h 38"/>
                <a:gd name="T12" fmla="*/ 28 w 60"/>
                <a:gd name="T13" fmla="*/ 0 h 38"/>
                <a:gd name="T14" fmla="*/ 28 w 60"/>
                <a:gd name="T15" fmla="*/ 0 h 38"/>
                <a:gd name="T16" fmla="*/ 40 w 60"/>
                <a:gd name="T17" fmla="*/ 0 h 38"/>
                <a:gd name="T18" fmla="*/ 50 w 60"/>
                <a:gd name="T19" fmla="*/ 4 h 38"/>
                <a:gd name="T20" fmla="*/ 56 w 60"/>
                <a:gd name="T21" fmla="*/ 8 h 38"/>
                <a:gd name="T22" fmla="*/ 58 w 60"/>
                <a:gd name="T23" fmla="*/ 12 h 38"/>
                <a:gd name="T24" fmla="*/ 60 w 60"/>
                <a:gd name="T25" fmla="*/ 16 h 38"/>
                <a:gd name="T26" fmla="*/ 60 w 60"/>
                <a:gd name="T27" fmla="*/ 16 h 38"/>
                <a:gd name="T28" fmla="*/ 60 w 60"/>
                <a:gd name="T29" fmla="*/ 20 h 38"/>
                <a:gd name="T30" fmla="*/ 58 w 60"/>
                <a:gd name="T31" fmla="*/ 24 h 38"/>
                <a:gd name="T32" fmla="*/ 52 w 60"/>
                <a:gd name="T33" fmla="*/ 30 h 38"/>
                <a:gd name="T34" fmla="*/ 42 w 60"/>
                <a:gd name="T35" fmla="*/ 36 h 38"/>
                <a:gd name="T36" fmla="*/ 32 w 60"/>
                <a:gd name="T37" fmla="*/ 38 h 38"/>
                <a:gd name="T38" fmla="*/ 32 w 60"/>
                <a:gd name="T39" fmla="*/ 38 h 38"/>
                <a:gd name="T40" fmla="*/ 20 w 60"/>
                <a:gd name="T41" fmla="*/ 38 h 38"/>
                <a:gd name="T42" fmla="*/ 10 w 60"/>
                <a:gd name="T43" fmla="*/ 34 h 38"/>
                <a:gd name="T44" fmla="*/ 2 w 60"/>
                <a:gd name="T45" fmla="*/ 30 h 38"/>
                <a:gd name="T46" fmla="*/ 0 w 60"/>
                <a:gd name="T47" fmla="*/ 26 h 38"/>
                <a:gd name="T48" fmla="*/ 0 w 60"/>
                <a:gd name="T49" fmla="*/ 22 h 38"/>
                <a:gd name="T50" fmla="*/ 0 w 60"/>
                <a:gd name="T5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0" h="38">
                  <a:moveTo>
                    <a:pt x="0" y="22"/>
                  </a:moveTo>
                  <a:lnTo>
                    <a:pt x="0" y="22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8" y="8"/>
                  </a:lnTo>
                  <a:lnTo>
                    <a:pt x="16" y="2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40" y="0"/>
                  </a:lnTo>
                  <a:lnTo>
                    <a:pt x="50" y="4"/>
                  </a:lnTo>
                  <a:lnTo>
                    <a:pt x="56" y="8"/>
                  </a:lnTo>
                  <a:lnTo>
                    <a:pt x="58" y="12"/>
                  </a:lnTo>
                  <a:lnTo>
                    <a:pt x="60" y="16"/>
                  </a:lnTo>
                  <a:lnTo>
                    <a:pt x="60" y="16"/>
                  </a:lnTo>
                  <a:lnTo>
                    <a:pt x="60" y="20"/>
                  </a:lnTo>
                  <a:lnTo>
                    <a:pt x="58" y="24"/>
                  </a:lnTo>
                  <a:lnTo>
                    <a:pt x="52" y="30"/>
                  </a:lnTo>
                  <a:lnTo>
                    <a:pt x="42" y="36"/>
                  </a:lnTo>
                  <a:lnTo>
                    <a:pt x="32" y="38"/>
                  </a:lnTo>
                  <a:lnTo>
                    <a:pt x="32" y="38"/>
                  </a:lnTo>
                  <a:lnTo>
                    <a:pt x="20" y="38"/>
                  </a:lnTo>
                  <a:lnTo>
                    <a:pt x="10" y="34"/>
                  </a:lnTo>
                  <a:lnTo>
                    <a:pt x="2" y="30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E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53"/>
            <p:cNvSpPr>
              <a:spLocks/>
            </p:cNvSpPr>
            <p:nvPr/>
          </p:nvSpPr>
          <p:spPr bwMode="auto">
            <a:xfrm>
              <a:off x="3814763" y="5865813"/>
              <a:ext cx="92075" cy="60325"/>
            </a:xfrm>
            <a:custGeom>
              <a:avLst/>
              <a:gdLst>
                <a:gd name="T0" fmla="*/ 0 w 58"/>
                <a:gd name="T1" fmla="*/ 22 h 38"/>
                <a:gd name="T2" fmla="*/ 0 w 58"/>
                <a:gd name="T3" fmla="*/ 22 h 38"/>
                <a:gd name="T4" fmla="*/ 2 w 58"/>
                <a:gd name="T5" fmla="*/ 14 h 38"/>
                <a:gd name="T6" fmla="*/ 8 w 58"/>
                <a:gd name="T7" fmla="*/ 8 h 38"/>
                <a:gd name="T8" fmla="*/ 16 w 58"/>
                <a:gd name="T9" fmla="*/ 4 h 38"/>
                <a:gd name="T10" fmla="*/ 28 w 58"/>
                <a:gd name="T11" fmla="*/ 0 h 38"/>
                <a:gd name="T12" fmla="*/ 28 w 58"/>
                <a:gd name="T13" fmla="*/ 0 h 38"/>
                <a:gd name="T14" fmla="*/ 40 w 58"/>
                <a:gd name="T15" fmla="*/ 2 h 38"/>
                <a:gd name="T16" fmla="*/ 48 w 58"/>
                <a:gd name="T17" fmla="*/ 4 h 38"/>
                <a:gd name="T18" fmla="*/ 56 w 58"/>
                <a:gd name="T19" fmla="*/ 10 h 38"/>
                <a:gd name="T20" fmla="*/ 58 w 58"/>
                <a:gd name="T21" fmla="*/ 16 h 38"/>
                <a:gd name="T22" fmla="*/ 58 w 58"/>
                <a:gd name="T23" fmla="*/ 16 h 38"/>
                <a:gd name="T24" fmla="*/ 56 w 58"/>
                <a:gd name="T25" fmla="*/ 24 h 38"/>
                <a:gd name="T26" fmla="*/ 52 w 58"/>
                <a:gd name="T27" fmla="*/ 30 h 38"/>
                <a:gd name="T28" fmla="*/ 42 w 58"/>
                <a:gd name="T29" fmla="*/ 34 h 38"/>
                <a:gd name="T30" fmla="*/ 32 w 58"/>
                <a:gd name="T31" fmla="*/ 38 h 38"/>
                <a:gd name="T32" fmla="*/ 32 w 58"/>
                <a:gd name="T33" fmla="*/ 38 h 38"/>
                <a:gd name="T34" fmla="*/ 20 w 58"/>
                <a:gd name="T35" fmla="*/ 38 h 38"/>
                <a:gd name="T36" fmla="*/ 10 w 58"/>
                <a:gd name="T37" fmla="*/ 34 h 38"/>
                <a:gd name="T38" fmla="*/ 4 w 58"/>
                <a:gd name="T39" fmla="*/ 28 h 38"/>
                <a:gd name="T40" fmla="*/ 0 w 58"/>
                <a:gd name="T41" fmla="*/ 22 h 38"/>
                <a:gd name="T42" fmla="*/ 0 w 58"/>
                <a:gd name="T43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" h="38">
                  <a:moveTo>
                    <a:pt x="0" y="22"/>
                  </a:moveTo>
                  <a:lnTo>
                    <a:pt x="0" y="22"/>
                  </a:lnTo>
                  <a:lnTo>
                    <a:pt x="2" y="14"/>
                  </a:lnTo>
                  <a:lnTo>
                    <a:pt x="8" y="8"/>
                  </a:lnTo>
                  <a:lnTo>
                    <a:pt x="16" y="4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40" y="2"/>
                  </a:lnTo>
                  <a:lnTo>
                    <a:pt x="48" y="4"/>
                  </a:lnTo>
                  <a:lnTo>
                    <a:pt x="56" y="10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56" y="24"/>
                  </a:lnTo>
                  <a:lnTo>
                    <a:pt x="52" y="30"/>
                  </a:lnTo>
                  <a:lnTo>
                    <a:pt x="42" y="34"/>
                  </a:lnTo>
                  <a:lnTo>
                    <a:pt x="32" y="38"/>
                  </a:lnTo>
                  <a:lnTo>
                    <a:pt x="32" y="38"/>
                  </a:lnTo>
                  <a:lnTo>
                    <a:pt x="20" y="38"/>
                  </a:lnTo>
                  <a:lnTo>
                    <a:pt x="10" y="34"/>
                  </a:lnTo>
                  <a:lnTo>
                    <a:pt x="4" y="28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E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54"/>
            <p:cNvSpPr>
              <a:spLocks/>
            </p:cNvSpPr>
            <p:nvPr/>
          </p:nvSpPr>
          <p:spPr bwMode="auto">
            <a:xfrm>
              <a:off x="3817938" y="5868988"/>
              <a:ext cx="85725" cy="53975"/>
            </a:xfrm>
            <a:custGeom>
              <a:avLst/>
              <a:gdLst>
                <a:gd name="T0" fmla="*/ 0 w 54"/>
                <a:gd name="T1" fmla="*/ 20 h 34"/>
                <a:gd name="T2" fmla="*/ 0 w 54"/>
                <a:gd name="T3" fmla="*/ 20 h 34"/>
                <a:gd name="T4" fmla="*/ 2 w 54"/>
                <a:gd name="T5" fmla="*/ 12 h 34"/>
                <a:gd name="T6" fmla="*/ 6 w 54"/>
                <a:gd name="T7" fmla="*/ 6 h 34"/>
                <a:gd name="T8" fmla="*/ 16 w 54"/>
                <a:gd name="T9" fmla="*/ 2 h 34"/>
                <a:gd name="T10" fmla="*/ 26 w 54"/>
                <a:gd name="T11" fmla="*/ 0 h 34"/>
                <a:gd name="T12" fmla="*/ 26 w 54"/>
                <a:gd name="T13" fmla="*/ 0 h 34"/>
                <a:gd name="T14" fmla="*/ 36 w 54"/>
                <a:gd name="T15" fmla="*/ 0 h 34"/>
                <a:gd name="T16" fmla="*/ 46 w 54"/>
                <a:gd name="T17" fmla="*/ 2 h 34"/>
                <a:gd name="T18" fmla="*/ 52 w 54"/>
                <a:gd name="T19" fmla="*/ 8 h 34"/>
                <a:gd name="T20" fmla="*/ 54 w 54"/>
                <a:gd name="T21" fmla="*/ 14 h 34"/>
                <a:gd name="T22" fmla="*/ 54 w 54"/>
                <a:gd name="T23" fmla="*/ 14 h 34"/>
                <a:gd name="T24" fmla="*/ 54 w 54"/>
                <a:gd name="T25" fmla="*/ 22 h 34"/>
                <a:gd name="T26" fmla="*/ 48 w 54"/>
                <a:gd name="T27" fmla="*/ 28 h 34"/>
                <a:gd name="T28" fmla="*/ 40 w 54"/>
                <a:gd name="T29" fmla="*/ 32 h 34"/>
                <a:gd name="T30" fmla="*/ 30 w 54"/>
                <a:gd name="T31" fmla="*/ 34 h 34"/>
                <a:gd name="T32" fmla="*/ 30 w 54"/>
                <a:gd name="T33" fmla="*/ 34 h 34"/>
                <a:gd name="T34" fmla="*/ 18 w 54"/>
                <a:gd name="T35" fmla="*/ 34 h 34"/>
                <a:gd name="T36" fmla="*/ 10 w 54"/>
                <a:gd name="T37" fmla="*/ 32 h 34"/>
                <a:gd name="T38" fmla="*/ 2 w 54"/>
                <a:gd name="T39" fmla="*/ 26 h 34"/>
                <a:gd name="T40" fmla="*/ 0 w 54"/>
                <a:gd name="T41" fmla="*/ 20 h 34"/>
                <a:gd name="T42" fmla="*/ 0 w 54"/>
                <a:gd name="T43" fmla="*/ 2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4" h="34">
                  <a:moveTo>
                    <a:pt x="0" y="20"/>
                  </a:move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6" y="0"/>
                  </a:lnTo>
                  <a:lnTo>
                    <a:pt x="46" y="2"/>
                  </a:lnTo>
                  <a:lnTo>
                    <a:pt x="52" y="8"/>
                  </a:lnTo>
                  <a:lnTo>
                    <a:pt x="54" y="14"/>
                  </a:lnTo>
                  <a:lnTo>
                    <a:pt x="54" y="14"/>
                  </a:lnTo>
                  <a:lnTo>
                    <a:pt x="54" y="22"/>
                  </a:lnTo>
                  <a:lnTo>
                    <a:pt x="48" y="28"/>
                  </a:lnTo>
                  <a:lnTo>
                    <a:pt x="40" y="32"/>
                  </a:lnTo>
                  <a:lnTo>
                    <a:pt x="30" y="34"/>
                  </a:lnTo>
                  <a:lnTo>
                    <a:pt x="30" y="34"/>
                  </a:lnTo>
                  <a:lnTo>
                    <a:pt x="18" y="34"/>
                  </a:lnTo>
                  <a:lnTo>
                    <a:pt x="10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55"/>
            <p:cNvSpPr>
              <a:spLocks/>
            </p:cNvSpPr>
            <p:nvPr/>
          </p:nvSpPr>
          <p:spPr bwMode="auto">
            <a:xfrm>
              <a:off x="3821113" y="5868988"/>
              <a:ext cx="82550" cy="53975"/>
            </a:xfrm>
            <a:custGeom>
              <a:avLst/>
              <a:gdLst>
                <a:gd name="T0" fmla="*/ 0 w 52"/>
                <a:gd name="T1" fmla="*/ 20 h 34"/>
                <a:gd name="T2" fmla="*/ 0 w 52"/>
                <a:gd name="T3" fmla="*/ 20 h 34"/>
                <a:gd name="T4" fmla="*/ 0 w 52"/>
                <a:gd name="T5" fmla="*/ 12 h 34"/>
                <a:gd name="T6" fmla="*/ 6 w 52"/>
                <a:gd name="T7" fmla="*/ 8 h 34"/>
                <a:gd name="T8" fmla="*/ 14 w 52"/>
                <a:gd name="T9" fmla="*/ 2 h 34"/>
                <a:gd name="T10" fmla="*/ 24 w 52"/>
                <a:gd name="T11" fmla="*/ 0 h 34"/>
                <a:gd name="T12" fmla="*/ 24 w 52"/>
                <a:gd name="T13" fmla="*/ 0 h 34"/>
                <a:gd name="T14" fmla="*/ 34 w 52"/>
                <a:gd name="T15" fmla="*/ 0 h 34"/>
                <a:gd name="T16" fmla="*/ 42 w 52"/>
                <a:gd name="T17" fmla="*/ 4 h 34"/>
                <a:gd name="T18" fmla="*/ 48 w 52"/>
                <a:gd name="T19" fmla="*/ 8 h 34"/>
                <a:gd name="T20" fmla="*/ 52 w 52"/>
                <a:gd name="T21" fmla="*/ 14 h 34"/>
                <a:gd name="T22" fmla="*/ 52 w 52"/>
                <a:gd name="T23" fmla="*/ 14 h 34"/>
                <a:gd name="T24" fmla="*/ 50 w 52"/>
                <a:gd name="T25" fmla="*/ 22 h 34"/>
                <a:gd name="T26" fmla="*/ 46 w 52"/>
                <a:gd name="T27" fmla="*/ 28 h 34"/>
                <a:gd name="T28" fmla="*/ 38 w 52"/>
                <a:gd name="T29" fmla="*/ 32 h 34"/>
                <a:gd name="T30" fmla="*/ 28 w 52"/>
                <a:gd name="T31" fmla="*/ 34 h 34"/>
                <a:gd name="T32" fmla="*/ 28 w 52"/>
                <a:gd name="T33" fmla="*/ 34 h 34"/>
                <a:gd name="T34" fmla="*/ 16 w 52"/>
                <a:gd name="T35" fmla="*/ 34 h 34"/>
                <a:gd name="T36" fmla="*/ 8 w 52"/>
                <a:gd name="T37" fmla="*/ 30 h 34"/>
                <a:gd name="T38" fmla="*/ 2 w 52"/>
                <a:gd name="T39" fmla="*/ 26 h 34"/>
                <a:gd name="T40" fmla="*/ 0 w 52"/>
                <a:gd name="T41" fmla="*/ 20 h 34"/>
                <a:gd name="T42" fmla="*/ 0 w 52"/>
                <a:gd name="T43" fmla="*/ 2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2" h="34">
                  <a:moveTo>
                    <a:pt x="0" y="20"/>
                  </a:moveTo>
                  <a:lnTo>
                    <a:pt x="0" y="20"/>
                  </a:lnTo>
                  <a:lnTo>
                    <a:pt x="0" y="12"/>
                  </a:lnTo>
                  <a:lnTo>
                    <a:pt x="6" y="8"/>
                  </a:lnTo>
                  <a:lnTo>
                    <a:pt x="14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34" y="0"/>
                  </a:lnTo>
                  <a:lnTo>
                    <a:pt x="42" y="4"/>
                  </a:lnTo>
                  <a:lnTo>
                    <a:pt x="48" y="8"/>
                  </a:lnTo>
                  <a:lnTo>
                    <a:pt x="52" y="14"/>
                  </a:lnTo>
                  <a:lnTo>
                    <a:pt x="52" y="14"/>
                  </a:lnTo>
                  <a:lnTo>
                    <a:pt x="50" y="22"/>
                  </a:lnTo>
                  <a:lnTo>
                    <a:pt x="46" y="28"/>
                  </a:lnTo>
                  <a:lnTo>
                    <a:pt x="38" y="32"/>
                  </a:lnTo>
                  <a:lnTo>
                    <a:pt x="28" y="34"/>
                  </a:lnTo>
                  <a:lnTo>
                    <a:pt x="28" y="34"/>
                  </a:lnTo>
                  <a:lnTo>
                    <a:pt x="16" y="34"/>
                  </a:lnTo>
                  <a:lnTo>
                    <a:pt x="8" y="30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FD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56"/>
            <p:cNvSpPr>
              <a:spLocks/>
            </p:cNvSpPr>
            <p:nvPr/>
          </p:nvSpPr>
          <p:spPr bwMode="auto">
            <a:xfrm>
              <a:off x="3821113" y="5872163"/>
              <a:ext cx="79375" cy="47625"/>
            </a:xfrm>
            <a:custGeom>
              <a:avLst/>
              <a:gdLst>
                <a:gd name="T0" fmla="*/ 0 w 50"/>
                <a:gd name="T1" fmla="*/ 18 h 30"/>
                <a:gd name="T2" fmla="*/ 0 w 50"/>
                <a:gd name="T3" fmla="*/ 18 h 30"/>
                <a:gd name="T4" fmla="*/ 2 w 50"/>
                <a:gd name="T5" fmla="*/ 12 h 30"/>
                <a:gd name="T6" fmla="*/ 6 w 50"/>
                <a:gd name="T7" fmla="*/ 6 h 30"/>
                <a:gd name="T8" fmla="*/ 14 w 50"/>
                <a:gd name="T9" fmla="*/ 2 h 30"/>
                <a:gd name="T10" fmla="*/ 24 w 50"/>
                <a:gd name="T11" fmla="*/ 0 h 30"/>
                <a:gd name="T12" fmla="*/ 24 w 50"/>
                <a:gd name="T13" fmla="*/ 0 h 30"/>
                <a:gd name="T14" fmla="*/ 34 w 50"/>
                <a:gd name="T15" fmla="*/ 0 h 30"/>
                <a:gd name="T16" fmla="*/ 42 w 50"/>
                <a:gd name="T17" fmla="*/ 2 h 30"/>
                <a:gd name="T18" fmla="*/ 48 w 50"/>
                <a:gd name="T19" fmla="*/ 6 h 30"/>
                <a:gd name="T20" fmla="*/ 50 w 50"/>
                <a:gd name="T21" fmla="*/ 12 h 30"/>
                <a:gd name="T22" fmla="*/ 50 w 50"/>
                <a:gd name="T23" fmla="*/ 12 h 30"/>
                <a:gd name="T24" fmla="*/ 48 w 50"/>
                <a:gd name="T25" fmla="*/ 20 h 30"/>
                <a:gd name="T26" fmla="*/ 44 w 50"/>
                <a:gd name="T27" fmla="*/ 24 h 30"/>
                <a:gd name="T28" fmla="*/ 36 w 50"/>
                <a:gd name="T29" fmla="*/ 28 h 30"/>
                <a:gd name="T30" fmla="*/ 28 w 50"/>
                <a:gd name="T31" fmla="*/ 30 h 30"/>
                <a:gd name="T32" fmla="*/ 28 w 50"/>
                <a:gd name="T33" fmla="*/ 30 h 30"/>
                <a:gd name="T34" fmla="*/ 18 w 50"/>
                <a:gd name="T35" fmla="*/ 30 h 30"/>
                <a:gd name="T36" fmla="*/ 10 w 50"/>
                <a:gd name="T37" fmla="*/ 28 h 30"/>
                <a:gd name="T38" fmla="*/ 4 w 50"/>
                <a:gd name="T39" fmla="*/ 24 h 30"/>
                <a:gd name="T40" fmla="*/ 0 w 50"/>
                <a:gd name="T41" fmla="*/ 18 h 30"/>
                <a:gd name="T42" fmla="*/ 0 w 50"/>
                <a:gd name="T43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30">
                  <a:moveTo>
                    <a:pt x="0" y="18"/>
                  </a:moveTo>
                  <a:lnTo>
                    <a:pt x="0" y="18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4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34" y="0"/>
                  </a:lnTo>
                  <a:lnTo>
                    <a:pt x="42" y="2"/>
                  </a:lnTo>
                  <a:lnTo>
                    <a:pt x="48" y="6"/>
                  </a:lnTo>
                  <a:lnTo>
                    <a:pt x="50" y="12"/>
                  </a:lnTo>
                  <a:lnTo>
                    <a:pt x="50" y="12"/>
                  </a:lnTo>
                  <a:lnTo>
                    <a:pt x="48" y="20"/>
                  </a:lnTo>
                  <a:lnTo>
                    <a:pt x="44" y="24"/>
                  </a:lnTo>
                  <a:lnTo>
                    <a:pt x="36" y="28"/>
                  </a:lnTo>
                  <a:lnTo>
                    <a:pt x="28" y="30"/>
                  </a:lnTo>
                  <a:lnTo>
                    <a:pt x="28" y="30"/>
                  </a:lnTo>
                  <a:lnTo>
                    <a:pt x="18" y="30"/>
                  </a:lnTo>
                  <a:lnTo>
                    <a:pt x="10" y="28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D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57"/>
            <p:cNvSpPr>
              <a:spLocks/>
            </p:cNvSpPr>
            <p:nvPr/>
          </p:nvSpPr>
          <p:spPr bwMode="auto">
            <a:xfrm>
              <a:off x="3824288" y="5872163"/>
              <a:ext cx="73025" cy="47625"/>
            </a:xfrm>
            <a:custGeom>
              <a:avLst/>
              <a:gdLst>
                <a:gd name="T0" fmla="*/ 0 w 46"/>
                <a:gd name="T1" fmla="*/ 18 h 30"/>
                <a:gd name="T2" fmla="*/ 0 w 46"/>
                <a:gd name="T3" fmla="*/ 18 h 30"/>
                <a:gd name="T4" fmla="*/ 2 w 46"/>
                <a:gd name="T5" fmla="*/ 12 h 30"/>
                <a:gd name="T6" fmla="*/ 6 w 46"/>
                <a:gd name="T7" fmla="*/ 6 h 30"/>
                <a:gd name="T8" fmla="*/ 14 w 46"/>
                <a:gd name="T9" fmla="*/ 2 h 30"/>
                <a:gd name="T10" fmla="*/ 22 w 46"/>
                <a:gd name="T11" fmla="*/ 0 h 30"/>
                <a:gd name="T12" fmla="*/ 22 w 46"/>
                <a:gd name="T13" fmla="*/ 0 h 30"/>
                <a:gd name="T14" fmla="*/ 32 w 46"/>
                <a:gd name="T15" fmla="*/ 0 h 30"/>
                <a:gd name="T16" fmla="*/ 40 w 46"/>
                <a:gd name="T17" fmla="*/ 2 h 30"/>
                <a:gd name="T18" fmla="*/ 44 w 46"/>
                <a:gd name="T19" fmla="*/ 8 h 30"/>
                <a:gd name="T20" fmla="*/ 46 w 46"/>
                <a:gd name="T21" fmla="*/ 12 h 30"/>
                <a:gd name="T22" fmla="*/ 46 w 46"/>
                <a:gd name="T23" fmla="*/ 12 h 30"/>
                <a:gd name="T24" fmla="*/ 46 w 46"/>
                <a:gd name="T25" fmla="*/ 18 h 30"/>
                <a:gd name="T26" fmla="*/ 42 w 46"/>
                <a:gd name="T27" fmla="*/ 24 h 30"/>
                <a:gd name="T28" fmla="*/ 34 w 46"/>
                <a:gd name="T29" fmla="*/ 28 h 30"/>
                <a:gd name="T30" fmla="*/ 24 w 46"/>
                <a:gd name="T31" fmla="*/ 30 h 30"/>
                <a:gd name="T32" fmla="*/ 24 w 46"/>
                <a:gd name="T33" fmla="*/ 30 h 30"/>
                <a:gd name="T34" fmla="*/ 16 w 46"/>
                <a:gd name="T35" fmla="*/ 30 h 30"/>
                <a:gd name="T36" fmla="*/ 8 w 46"/>
                <a:gd name="T37" fmla="*/ 28 h 30"/>
                <a:gd name="T38" fmla="*/ 2 w 46"/>
                <a:gd name="T39" fmla="*/ 24 h 30"/>
                <a:gd name="T40" fmla="*/ 0 w 46"/>
                <a:gd name="T41" fmla="*/ 18 h 30"/>
                <a:gd name="T42" fmla="*/ 0 w 46"/>
                <a:gd name="T43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6" h="30">
                  <a:moveTo>
                    <a:pt x="0" y="18"/>
                  </a:moveTo>
                  <a:lnTo>
                    <a:pt x="0" y="18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4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32" y="0"/>
                  </a:lnTo>
                  <a:lnTo>
                    <a:pt x="40" y="2"/>
                  </a:lnTo>
                  <a:lnTo>
                    <a:pt x="44" y="8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46" y="18"/>
                  </a:lnTo>
                  <a:lnTo>
                    <a:pt x="42" y="24"/>
                  </a:lnTo>
                  <a:lnTo>
                    <a:pt x="34" y="28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16" y="30"/>
                  </a:lnTo>
                  <a:lnTo>
                    <a:pt x="8" y="28"/>
                  </a:lnTo>
                  <a:lnTo>
                    <a:pt x="2" y="24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D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58"/>
            <p:cNvSpPr>
              <a:spLocks/>
            </p:cNvSpPr>
            <p:nvPr/>
          </p:nvSpPr>
          <p:spPr bwMode="auto">
            <a:xfrm>
              <a:off x="3827463" y="5872163"/>
              <a:ext cx="69850" cy="47625"/>
            </a:xfrm>
            <a:custGeom>
              <a:avLst/>
              <a:gdLst>
                <a:gd name="T0" fmla="*/ 0 w 44"/>
                <a:gd name="T1" fmla="*/ 18 h 30"/>
                <a:gd name="T2" fmla="*/ 0 w 44"/>
                <a:gd name="T3" fmla="*/ 18 h 30"/>
                <a:gd name="T4" fmla="*/ 0 w 44"/>
                <a:gd name="T5" fmla="*/ 12 h 30"/>
                <a:gd name="T6" fmla="*/ 4 w 44"/>
                <a:gd name="T7" fmla="*/ 6 h 30"/>
                <a:gd name="T8" fmla="*/ 12 w 44"/>
                <a:gd name="T9" fmla="*/ 2 h 30"/>
                <a:gd name="T10" fmla="*/ 20 w 44"/>
                <a:gd name="T11" fmla="*/ 0 h 30"/>
                <a:gd name="T12" fmla="*/ 20 w 44"/>
                <a:gd name="T13" fmla="*/ 0 h 30"/>
                <a:gd name="T14" fmla="*/ 28 w 44"/>
                <a:gd name="T15" fmla="*/ 2 h 30"/>
                <a:gd name="T16" fmla="*/ 36 w 44"/>
                <a:gd name="T17" fmla="*/ 4 h 30"/>
                <a:gd name="T18" fmla="*/ 42 w 44"/>
                <a:gd name="T19" fmla="*/ 8 h 30"/>
                <a:gd name="T20" fmla="*/ 44 w 44"/>
                <a:gd name="T21" fmla="*/ 12 h 30"/>
                <a:gd name="T22" fmla="*/ 44 w 44"/>
                <a:gd name="T23" fmla="*/ 12 h 30"/>
                <a:gd name="T24" fmla="*/ 42 w 44"/>
                <a:gd name="T25" fmla="*/ 18 h 30"/>
                <a:gd name="T26" fmla="*/ 38 w 44"/>
                <a:gd name="T27" fmla="*/ 24 h 30"/>
                <a:gd name="T28" fmla="*/ 32 w 44"/>
                <a:gd name="T29" fmla="*/ 28 h 30"/>
                <a:gd name="T30" fmla="*/ 22 w 44"/>
                <a:gd name="T31" fmla="*/ 30 h 30"/>
                <a:gd name="T32" fmla="*/ 22 w 44"/>
                <a:gd name="T33" fmla="*/ 30 h 30"/>
                <a:gd name="T34" fmla="*/ 14 w 44"/>
                <a:gd name="T35" fmla="*/ 28 h 30"/>
                <a:gd name="T36" fmla="*/ 6 w 44"/>
                <a:gd name="T37" fmla="*/ 26 h 30"/>
                <a:gd name="T38" fmla="*/ 2 w 44"/>
                <a:gd name="T39" fmla="*/ 22 h 30"/>
                <a:gd name="T40" fmla="*/ 0 w 44"/>
                <a:gd name="T41" fmla="*/ 18 h 30"/>
                <a:gd name="T42" fmla="*/ 0 w 44"/>
                <a:gd name="T43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" h="30">
                  <a:moveTo>
                    <a:pt x="0" y="18"/>
                  </a:moveTo>
                  <a:lnTo>
                    <a:pt x="0" y="18"/>
                  </a:lnTo>
                  <a:lnTo>
                    <a:pt x="0" y="12"/>
                  </a:lnTo>
                  <a:lnTo>
                    <a:pt x="4" y="6"/>
                  </a:lnTo>
                  <a:lnTo>
                    <a:pt x="12" y="2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8" y="2"/>
                  </a:lnTo>
                  <a:lnTo>
                    <a:pt x="36" y="4"/>
                  </a:lnTo>
                  <a:lnTo>
                    <a:pt x="42" y="8"/>
                  </a:lnTo>
                  <a:lnTo>
                    <a:pt x="44" y="12"/>
                  </a:lnTo>
                  <a:lnTo>
                    <a:pt x="44" y="12"/>
                  </a:lnTo>
                  <a:lnTo>
                    <a:pt x="42" y="18"/>
                  </a:lnTo>
                  <a:lnTo>
                    <a:pt x="38" y="24"/>
                  </a:lnTo>
                  <a:lnTo>
                    <a:pt x="32" y="28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14" y="28"/>
                  </a:lnTo>
                  <a:lnTo>
                    <a:pt x="6" y="26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D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59"/>
            <p:cNvSpPr>
              <a:spLocks/>
            </p:cNvSpPr>
            <p:nvPr/>
          </p:nvSpPr>
          <p:spPr bwMode="auto">
            <a:xfrm>
              <a:off x="3827463" y="5875338"/>
              <a:ext cx="66675" cy="41275"/>
            </a:xfrm>
            <a:custGeom>
              <a:avLst/>
              <a:gdLst>
                <a:gd name="T0" fmla="*/ 0 w 42"/>
                <a:gd name="T1" fmla="*/ 16 h 26"/>
                <a:gd name="T2" fmla="*/ 0 w 42"/>
                <a:gd name="T3" fmla="*/ 16 h 26"/>
                <a:gd name="T4" fmla="*/ 2 w 42"/>
                <a:gd name="T5" fmla="*/ 10 h 26"/>
                <a:gd name="T6" fmla="*/ 6 w 42"/>
                <a:gd name="T7" fmla="*/ 6 h 26"/>
                <a:gd name="T8" fmla="*/ 12 w 42"/>
                <a:gd name="T9" fmla="*/ 2 h 26"/>
                <a:gd name="T10" fmla="*/ 20 w 42"/>
                <a:gd name="T11" fmla="*/ 0 h 26"/>
                <a:gd name="T12" fmla="*/ 20 w 42"/>
                <a:gd name="T13" fmla="*/ 0 h 26"/>
                <a:gd name="T14" fmla="*/ 28 w 42"/>
                <a:gd name="T15" fmla="*/ 0 h 26"/>
                <a:gd name="T16" fmla="*/ 36 w 42"/>
                <a:gd name="T17" fmla="*/ 2 h 26"/>
                <a:gd name="T18" fmla="*/ 40 w 42"/>
                <a:gd name="T19" fmla="*/ 6 h 26"/>
                <a:gd name="T20" fmla="*/ 42 w 42"/>
                <a:gd name="T21" fmla="*/ 12 h 26"/>
                <a:gd name="T22" fmla="*/ 42 w 42"/>
                <a:gd name="T23" fmla="*/ 12 h 26"/>
                <a:gd name="T24" fmla="*/ 42 w 42"/>
                <a:gd name="T25" fmla="*/ 16 h 26"/>
                <a:gd name="T26" fmla="*/ 38 w 42"/>
                <a:gd name="T27" fmla="*/ 22 h 26"/>
                <a:gd name="T28" fmla="*/ 30 w 42"/>
                <a:gd name="T29" fmla="*/ 24 h 26"/>
                <a:gd name="T30" fmla="*/ 22 w 42"/>
                <a:gd name="T31" fmla="*/ 26 h 26"/>
                <a:gd name="T32" fmla="*/ 22 w 42"/>
                <a:gd name="T33" fmla="*/ 26 h 26"/>
                <a:gd name="T34" fmla="*/ 14 w 42"/>
                <a:gd name="T35" fmla="*/ 26 h 26"/>
                <a:gd name="T36" fmla="*/ 8 w 42"/>
                <a:gd name="T37" fmla="*/ 24 h 26"/>
                <a:gd name="T38" fmla="*/ 2 w 42"/>
                <a:gd name="T39" fmla="*/ 20 h 26"/>
                <a:gd name="T40" fmla="*/ 0 w 42"/>
                <a:gd name="T41" fmla="*/ 16 h 26"/>
                <a:gd name="T42" fmla="*/ 0 w 42"/>
                <a:gd name="T43" fmla="*/ 1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26">
                  <a:moveTo>
                    <a:pt x="0" y="16"/>
                  </a:moveTo>
                  <a:lnTo>
                    <a:pt x="0" y="16"/>
                  </a:lnTo>
                  <a:lnTo>
                    <a:pt x="2" y="10"/>
                  </a:lnTo>
                  <a:lnTo>
                    <a:pt x="6" y="6"/>
                  </a:lnTo>
                  <a:lnTo>
                    <a:pt x="12" y="2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8" y="0"/>
                  </a:lnTo>
                  <a:lnTo>
                    <a:pt x="36" y="2"/>
                  </a:lnTo>
                  <a:lnTo>
                    <a:pt x="40" y="6"/>
                  </a:lnTo>
                  <a:lnTo>
                    <a:pt x="42" y="12"/>
                  </a:lnTo>
                  <a:lnTo>
                    <a:pt x="42" y="12"/>
                  </a:lnTo>
                  <a:lnTo>
                    <a:pt x="42" y="16"/>
                  </a:lnTo>
                  <a:lnTo>
                    <a:pt x="38" y="22"/>
                  </a:lnTo>
                  <a:lnTo>
                    <a:pt x="30" y="24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4" y="26"/>
                  </a:lnTo>
                  <a:lnTo>
                    <a:pt x="8" y="24"/>
                  </a:lnTo>
                  <a:lnTo>
                    <a:pt x="2" y="20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D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60"/>
            <p:cNvSpPr>
              <a:spLocks/>
            </p:cNvSpPr>
            <p:nvPr/>
          </p:nvSpPr>
          <p:spPr bwMode="auto">
            <a:xfrm>
              <a:off x="3830638" y="5875338"/>
              <a:ext cx="63500" cy="41275"/>
            </a:xfrm>
            <a:custGeom>
              <a:avLst/>
              <a:gdLst>
                <a:gd name="T0" fmla="*/ 0 w 40"/>
                <a:gd name="T1" fmla="*/ 16 h 26"/>
                <a:gd name="T2" fmla="*/ 0 w 40"/>
                <a:gd name="T3" fmla="*/ 16 h 26"/>
                <a:gd name="T4" fmla="*/ 2 w 40"/>
                <a:gd name="T5" fmla="*/ 10 h 26"/>
                <a:gd name="T6" fmla="*/ 4 w 40"/>
                <a:gd name="T7" fmla="*/ 6 h 26"/>
                <a:gd name="T8" fmla="*/ 10 w 40"/>
                <a:gd name="T9" fmla="*/ 2 h 26"/>
                <a:gd name="T10" fmla="*/ 18 w 40"/>
                <a:gd name="T11" fmla="*/ 0 h 26"/>
                <a:gd name="T12" fmla="*/ 18 w 40"/>
                <a:gd name="T13" fmla="*/ 0 h 26"/>
                <a:gd name="T14" fmla="*/ 26 w 40"/>
                <a:gd name="T15" fmla="*/ 0 h 26"/>
                <a:gd name="T16" fmla="*/ 32 w 40"/>
                <a:gd name="T17" fmla="*/ 2 h 26"/>
                <a:gd name="T18" fmla="*/ 38 w 40"/>
                <a:gd name="T19" fmla="*/ 6 h 26"/>
                <a:gd name="T20" fmla="*/ 40 w 40"/>
                <a:gd name="T21" fmla="*/ 12 h 26"/>
                <a:gd name="T22" fmla="*/ 40 w 40"/>
                <a:gd name="T23" fmla="*/ 12 h 26"/>
                <a:gd name="T24" fmla="*/ 38 w 40"/>
                <a:gd name="T25" fmla="*/ 16 h 26"/>
                <a:gd name="T26" fmla="*/ 34 w 40"/>
                <a:gd name="T27" fmla="*/ 20 h 26"/>
                <a:gd name="T28" fmla="*/ 28 w 40"/>
                <a:gd name="T29" fmla="*/ 24 h 26"/>
                <a:gd name="T30" fmla="*/ 20 w 40"/>
                <a:gd name="T31" fmla="*/ 26 h 26"/>
                <a:gd name="T32" fmla="*/ 20 w 40"/>
                <a:gd name="T33" fmla="*/ 26 h 26"/>
                <a:gd name="T34" fmla="*/ 14 w 40"/>
                <a:gd name="T35" fmla="*/ 26 h 26"/>
                <a:gd name="T36" fmla="*/ 6 w 40"/>
                <a:gd name="T37" fmla="*/ 24 h 26"/>
                <a:gd name="T38" fmla="*/ 2 w 40"/>
                <a:gd name="T39" fmla="*/ 20 h 26"/>
                <a:gd name="T40" fmla="*/ 0 w 40"/>
                <a:gd name="T41" fmla="*/ 16 h 26"/>
                <a:gd name="T42" fmla="*/ 0 w 40"/>
                <a:gd name="T43" fmla="*/ 1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6">
                  <a:moveTo>
                    <a:pt x="0" y="16"/>
                  </a:moveTo>
                  <a:lnTo>
                    <a:pt x="0" y="16"/>
                  </a:lnTo>
                  <a:lnTo>
                    <a:pt x="2" y="10"/>
                  </a:lnTo>
                  <a:lnTo>
                    <a:pt x="4" y="6"/>
                  </a:lnTo>
                  <a:lnTo>
                    <a:pt x="10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0"/>
                  </a:lnTo>
                  <a:lnTo>
                    <a:pt x="32" y="2"/>
                  </a:lnTo>
                  <a:lnTo>
                    <a:pt x="38" y="6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38" y="16"/>
                  </a:lnTo>
                  <a:lnTo>
                    <a:pt x="34" y="20"/>
                  </a:lnTo>
                  <a:lnTo>
                    <a:pt x="28" y="24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14" y="26"/>
                  </a:lnTo>
                  <a:lnTo>
                    <a:pt x="6" y="24"/>
                  </a:lnTo>
                  <a:lnTo>
                    <a:pt x="2" y="20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D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61"/>
            <p:cNvSpPr>
              <a:spLocks/>
            </p:cNvSpPr>
            <p:nvPr/>
          </p:nvSpPr>
          <p:spPr bwMode="auto">
            <a:xfrm>
              <a:off x="3833813" y="5878513"/>
              <a:ext cx="57150" cy="34925"/>
            </a:xfrm>
            <a:custGeom>
              <a:avLst/>
              <a:gdLst>
                <a:gd name="T0" fmla="*/ 36 w 36"/>
                <a:gd name="T1" fmla="*/ 10 h 22"/>
                <a:gd name="T2" fmla="*/ 36 w 36"/>
                <a:gd name="T3" fmla="*/ 10 h 22"/>
                <a:gd name="T4" fmla="*/ 34 w 36"/>
                <a:gd name="T5" fmla="*/ 14 h 22"/>
                <a:gd name="T6" fmla="*/ 32 w 36"/>
                <a:gd name="T7" fmla="*/ 18 h 22"/>
                <a:gd name="T8" fmla="*/ 26 w 36"/>
                <a:gd name="T9" fmla="*/ 22 h 22"/>
                <a:gd name="T10" fmla="*/ 18 w 36"/>
                <a:gd name="T11" fmla="*/ 22 h 22"/>
                <a:gd name="T12" fmla="*/ 18 w 36"/>
                <a:gd name="T13" fmla="*/ 22 h 22"/>
                <a:gd name="T14" fmla="*/ 12 w 36"/>
                <a:gd name="T15" fmla="*/ 22 h 22"/>
                <a:gd name="T16" fmla="*/ 6 w 36"/>
                <a:gd name="T17" fmla="*/ 20 h 22"/>
                <a:gd name="T18" fmla="*/ 2 w 36"/>
                <a:gd name="T19" fmla="*/ 18 h 22"/>
                <a:gd name="T20" fmla="*/ 0 w 36"/>
                <a:gd name="T21" fmla="*/ 12 h 22"/>
                <a:gd name="T22" fmla="*/ 0 w 36"/>
                <a:gd name="T23" fmla="*/ 12 h 22"/>
                <a:gd name="T24" fmla="*/ 0 w 36"/>
                <a:gd name="T25" fmla="*/ 8 h 22"/>
                <a:gd name="T26" fmla="*/ 4 w 36"/>
                <a:gd name="T27" fmla="*/ 4 h 22"/>
                <a:gd name="T28" fmla="*/ 10 w 36"/>
                <a:gd name="T29" fmla="*/ 2 h 22"/>
                <a:gd name="T30" fmla="*/ 16 w 36"/>
                <a:gd name="T31" fmla="*/ 0 h 22"/>
                <a:gd name="T32" fmla="*/ 16 w 36"/>
                <a:gd name="T33" fmla="*/ 0 h 22"/>
                <a:gd name="T34" fmla="*/ 24 w 36"/>
                <a:gd name="T35" fmla="*/ 0 h 22"/>
                <a:gd name="T36" fmla="*/ 30 w 36"/>
                <a:gd name="T37" fmla="*/ 2 h 22"/>
                <a:gd name="T38" fmla="*/ 34 w 36"/>
                <a:gd name="T39" fmla="*/ 4 h 22"/>
                <a:gd name="T40" fmla="*/ 36 w 36"/>
                <a:gd name="T41" fmla="*/ 10 h 22"/>
                <a:gd name="T42" fmla="*/ 36 w 36"/>
                <a:gd name="T43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22">
                  <a:moveTo>
                    <a:pt x="36" y="10"/>
                  </a:moveTo>
                  <a:lnTo>
                    <a:pt x="36" y="10"/>
                  </a:lnTo>
                  <a:lnTo>
                    <a:pt x="34" y="14"/>
                  </a:lnTo>
                  <a:lnTo>
                    <a:pt x="32" y="18"/>
                  </a:lnTo>
                  <a:lnTo>
                    <a:pt x="26" y="22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2" y="22"/>
                  </a:lnTo>
                  <a:lnTo>
                    <a:pt x="6" y="20"/>
                  </a:lnTo>
                  <a:lnTo>
                    <a:pt x="2" y="1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8"/>
                  </a:lnTo>
                  <a:lnTo>
                    <a:pt x="4" y="4"/>
                  </a:lnTo>
                  <a:lnTo>
                    <a:pt x="10" y="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30" y="2"/>
                  </a:lnTo>
                  <a:lnTo>
                    <a:pt x="34" y="4"/>
                  </a:lnTo>
                  <a:lnTo>
                    <a:pt x="36" y="10"/>
                  </a:lnTo>
                  <a:lnTo>
                    <a:pt x="36" y="10"/>
                  </a:lnTo>
                  <a:close/>
                </a:path>
              </a:pathLst>
            </a:custGeom>
            <a:solidFill>
              <a:srgbClr val="FFCF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62"/>
            <p:cNvSpPr>
              <a:spLocks/>
            </p:cNvSpPr>
            <p:nvPr/>
          </p:nvSpPr>
          <p:spPr bwMode="auto">
            <a:xfrm>
              <a:off x="3798888" y="5672138"/>
              <a:ext cx="101600" cy="136525"/>
            </a:xfrm>
            <a:custGeom>
              <a:avLst/>
              <a:gdLst>
                <a:gd name="T0" fmla="*/ 0 w 64"/>
                <a:gd name="T1" fmla="*/ 48 h 86"/>
                <a:gd name="T2" fmla="*/ 0 w 64"/>
                <a:gd name="T3" fmla="*/ 48 h 86"/>
                <a:gd name="T4" fmla="*/ 2 w 64"/>
                <a:gd name="T5" fmla="*/ 56 h 86"/>
                <a:gd name="T6" fmla="*/ 4 w 64"/>
                <a:gd name="T7" fmla="*/ 64 h 86"/>
                <a:gd name="T8" fmla="*/ 8 w 64"/>
                <a:gd name="T9" fmla="*/ 72 h 86"/>
                <a:gd name="T10" fmla="*/ 14 w 64"/>
                <a:gd name="T11" fmla="*/ 78 h 86"/>
                <a:gd name="T12" fmla="*/ 20 w 64"/>
                <a:gd name="T13" fmla="*/ 82 h 86"/>
                <a:gd name="T14" fmla="*/ 26 w 64"/>
                <a:gd name="T15" fmla="*/ 86 h 86"/>
                <a:gd name="T16" fmla="*/ 32 w 64"/>
                <a:gd name="T17" fmla="*/ 86 h 86"/>
                <a:gd name="T18" fmla="*/ 38 w 64"/>
                <a:gd name="T19" fmla="*/ 86 h 86"/>
                <a:gd name="T20" fmla="*/ 38 w 64"/>
                <a:gd name="T21" fmla="*/ 86 h 86"/>
                <a:gd name="T22" fmla="*/ 44 w 64"/>
                <a:gd name="T23" fmla="*/ 86 h 86"/>
                <a:gd name="T24" fmla="*/ 50 w 64"/>
                <a:gd name="T25" fmla="*/ 82 h 86"/>
                <a:gd name="T26" fmla="*/ 56 w 64"/>
                <a:gd name="T27" fmla="*/ 78 h 86"/>
                <a:gd name="T28" fmla="*/ 60 w 64"/>
                <a:gd name="T29" fmla="*/ 72 h 86"/>
                <a:gd name="T30" fmla="*/ 62 w 64"/>
                <a:gd name="T31" fmla="*/ 64 h 86"/>
                <a:gd name="T32" fmla="*/ 64 w 64"/>
                <a:gd name="T33" fmla="*/ 56 h 86"/>
                <a:gd name="T34" fmla="*/ 64 w 64"/>
                <a:gd name="T35" fmla="*/ 48 h 86"/>
                <a:gd name="T36" fmla="*/ 64 w 64"/>
                <a:gd name="T37" fmla="*/ 40 h 86"/>
                <a:gd name="T38" fmla="*/ 64 w 64"/>
                <a:gd name="T39" fmla="*/ 40 h 86"/>
                <a:gd name="T40" fmla="*/ 62 w 64"/>
                <a:gd name="T41" fmla="*/ 30 h 86"/>
                <a:gd name="T42" fmla="*/ 60 w 64"/>
                <a:gd name="T43" fmla="*/ 22 h 86"/>
                <a:gd name="T44" fmla="*/ 56 w 64"/>
                <a:gd name="T45" fmla="*/ 16 h 86"/>
                <a:gd name="T46" fmla="*/ 50 w 64"/>
                <a:gd name="T47" fmla="*/ 10 h 86"/>
                <a:gd name="T48" fmla="*/ 46 w 64"/>
                <a:gd name="T49" fmla="*/ 6 h 86"/>
                <a:gd name="T50" fmla="*/ 40 w 64"/>
                <a:gd name="T51" fmla="*/ 2 h 86"/>
                <a:gd name="T52" fmla="*/ 32 w 64"/>
                <a:gd name="T53" fmla="*/ 0 h 86"/>
                <a:gd name="T54" fmla="*/ 26 w 64"/>
                <a:gd name="T55" fmla="*/ 0 h 86"/>
                <a:gd name="T56" fmla="*/ 26 w 64"/>
                <a:gd name="T57" fmla="*/ 0 h 86"/>
                <a:gd name="T58" fmla="*/ 20 w 64"/>
                <a:gd name="T59" fmla="*/ 2 h 86"/>
                <a:gd name="T60" fmla="*/ 14 w 64"/>
                <a:gd name="T61" fmla="*/ 6 h 86"/>
                <a:gd name="T62" fmla="*/ 10 w 64"/>
                <a:gd name="T63" fmla="*/ 10 h 86"/>
                <a:gd name="T64" fmla="*/ 6 w 64"/>
                <a:gd name="T65" fmla="*/ 16 h 86"/>
                <a:gd name="T66" fmla="*/ 2 w 64"/>
                <a:gd name="T67" fmla="*/ 22 h 86"/>
                <a:gd name="T68" fmla="*/ 0 w 64"/>
                <a:gd name="T69" fmla="*/ 30 h 86"/>
                <a:gd name="T70" fmla="*/ 0 w 64"/>
                <a:gd name="T71" fmla="*/ 40 h 86"/>
                <a:gd name="T72" fmla="*/ 0 w 64"/>
                <a:gd name="T73" fmla="*/ 48 h 86"/>
                <a:gd name="T74" fmla="*/ 0 w 64"/>
                <a:gd name="T75" fmla="*/ 4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" h="86">
                  <a:moveTo>
                    <a:pt x="0" y="48"/>
                  </a:moveTo>
                  <a:lnTo>
                    <a:pt x="0" y="48"/>
                  </a:lnTo>
                  <a:lnTo>
                    <a:pt x="2" y="56"/>
                  </a:lnTo>
                  <a:lnTo>
                    <a:pt x="4" y="64"/>
                  </a:lnTo>
                  <a:lnTo>
                    <a:pt x="8" y="72"/>
                  </a:lnTo>
                  <a:lnTo>
                    <a:pt x="14" y="78"/>
                  </a:lnTo>
                  <a:lnTo>
                    <a:pt x="20" y="82"/>
                  </a:lnTo>
                  <a:lnTo>
                    <a:pt x="26" y="86"/>
                  </a:lnTo>
                  <a:lnTo>
                    <a:pt x="32" y="86"/>
                  </a:lnTo>
                  <a:lnTo>
                    <a:pt x="38" y="86"/>
                  </a:lnTo>
                  <a:lnTo>
                    <a:pt x="38" y="86"/>
                  </a:lnTo>
                  <a:lnTo>
                    <a:pt x="44" y="86"/>
                  </a:lnTo>
                  <a:lnTo>
                    <a:pt x="50" y="82"/>
                  </a:lnTo>
                  <a:lnTo>
                    <a:pt x="56" y="78"/>
                  </a:lnTo>
                  <a:lnTo>
                    <a:pt x="60" y="72"/>
                  </a:lnTo>
                  <a:lnTo>
                    <a:pt x="62" y="64"/>
                  </a:lnTo>
                  <a:lnTo>
                    <a:pt x="64" y="56"/>
                  </a:lnTo>
                  <a:lnTo>
                    <a:pt x="64" y="48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62" y="30"/>
                  </a:lnTo>
                  <a:lnTo>
                    <a:pt x="60" y="22"/>
                  </a:lnTo>
                  <a:lnTo>
                    <a:pt x="56" y="16"/>
                  </a:lnTo>
                  <a:lnTo>
                    <a:pt x="50" y="10"/>
                  </a:lnTo>
                  <a:lnTo>
                    <a:pt x="46" y="6"/>
                  </a:lnTo>
                  <a:lnTo>
                    <a:pt x="40" y="2"/>
                  </a:lnTo>
                  <a:lnTo>
                    <a:pt x="32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0" y="2"/>
                  </a:lnTo>
                  <a:lnTo>
                    <a:pt x="14" y="6"/>
                  </a:lnTo>
                  <a:lnTo>
                    <a:pt x="10" y="10"/>
                  </a:lnTo>
                  <a:lnTo>
                    <a:pt x="6" y="16"/>
                  </a:lnTo>
                  <a:lnTo>
                    <a:pt x="2" y="22"/>
                  </a:lnTo>
                  <a:lnTo>
                    <a:pt x="0" y="30"/>
                  </a:lnTo>
                  <a:lnTo>
                    <a:pt x="0" y="4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0764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63"/>
            <p:cNvSpPr>
              <a:spLocks/>
            </p:cNvSpPr>
            <p:nvPr/>
          </p:nvSpPr>
          <p:spPr bwMode="auto">
            <a:xfrm>
              <a:off x="3808413" y="5684838"/>
              <a:ext cx="82550" cy="111125"/>
            </a:xfrm>
            <a:custGeom>
              <a:avLst/>
              <a:gdLst>
                <a:gd name="T0" fmla="*/ 0 w 52"/>
                <a:gd name="T1" fmla="*/ 40 h 70"/>
                <a:gd name="T2" fmla="*/ 0 w 52"/>
                <a:gd name="T3" fmla="*/ 40 h 70"/>
                <a:gd name="T4" fmla="*/ 4 w 52"/>
                <a:gd name="T5" fmla="*/ 52 h 70"/>
                <a:gd name="T6" fmla="*/ 12 w 52"/>
                <a:gd name="T7" fmla="*/ 62 h 70"/>
                <a:gd name="T8" fmla="*/ 20 w 52"/>
                <a:gd name="T9" fmla="*/ 68 h 70"/>
                <a:gd name="T10" fmla="*/ 26 w 52"/>
                <a:gd name="T11" fmla="*/ 70 h 70"/>
                <a:gd name="T12" fmla="*/ 30 w 52"/>
                <a:gd name="T13" fmla="*/ 70 h 70"/>
                <a:gd name="T14" fmla="*/ 30 w 52"/>
                <a:gd name="T15" fmla="*/ 70 h 70"/>
                <a:gd name="T16" fmla="*/ 36 w 52"/>
                <a:gd name="T17" fmla="*/ 68 h 70"/>
                <a:gd name="T18" fmla="*/ 40 w 52"/>
                <a:gd name="T19" fmla="*/ 66 h 70"/>
                <a:gd name="T20" fmla="*/ 48 w 52"/>
                <a:gd name="T21" fmla="*/ 58 h 70"/>
                <a:gd name="T22" fmla="*/ 52 w 52"/>
                <a:gd name="T23" fmla="*/ 46 h 70"/>
                <a:gd name="T24" fmla="*/ 52 w 52"/>
                <a:gd name="T25" fmla="*/ 32 h 70"/>
                <a:gd name="T26" fmla="*/ 52 w 52"/>
                <a:gd name="T27" fmla="*/ 32 h 70"/>
                <a:gd name="T28" fmla="*/ 48 w 52"/>
                <a:gd name="T29" fmla="*/ 18 h 70"/>
                <a:gd name="T30" fmla="*/ 42 w 52"/>
                <a:gd name="T31" fmla="*/ 8 h 70"/>
                <a:gd name="T32" fmla="*/ 32 w 52"/>
                <a:gd name="T33" fmla="*/ 2 h 70"/>
                <a:gd name="T34" fmla="*/ 26 w 52"/>
                <a:gd name="T35" fmla="*/ 0 h 70"/>
                <a:gd name="T36" fmla="*/ 22 w 52"/>
                <a:gd name="T37" fmla="*/ 0 h 70"/>
                <a:gd name="T38" fmla="*/ 22 w 52"/>
                <a:gd name="T39" fmla="*/ 0 h 70"/>
                <a:gd name="T40" fmla="*/ 16 w 52"/>
                <a:gd name="T41" fmla="*/ 2 h 70"/>
                <a:gd name="T42" fmla="*/ 12 w 52"/>
                <a:gd name="T43" fmla="*/ 6 h 70"/>
                <a:gd name="T44" fmla="*/ 4 w 52"/>
                <a:gd name="T45" fmla="*/ 14 h 70"/>
                <a:gd name="T46" fmla="*/ 0 w 52"/>
                <a:gd name="T47" fmla="*/ 26 h 70"/>
                <a:gd name="T48" fmla="*/ 0 w 52"/>
                <a:gd name="T49" fmla="*/ 40 h 70"/>
                <a:gd name="T50" fmla="*/ 0 w 52"/>
                <a:gd name="T51" fmla="*/ 4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2" h="70">
                  <a:moveTo>
                    <a:pt x="0" y="40"/>
                  </a:moveTo>
                  <a:lnTo>
                    <a:pt x="0" y="40"/>
                  </a:lnTo>
                  <a:lnTo>
                    <a:pt x="4" y="52"/>
                  </a:lnTo>
                  <a:lnTo>
                    <a:pt x="12" y="62"/>
                  </a:lnTo>
                  <a:lnTo>
                    <a:pt x="20" y="68"/>
                  </a:lnTo>
                  <a:lnTo>
                    <a:pt x="26" y="70"/>
                  </a:lnTo>
                  <a:lnTo>
                    <a:pt x="30" y="70"/>
                  </a:lnTo>
                  <a:lnTo>
                    <a:pt x="30" y="70"/>
                  </a:lnTo>
                  <a:lnTo>
                    <a:pt x="36" y="68"/>
                  </a:lnTo>
                  <a:lnTo>
                    <a:pt x="40" y="66"/>
                  </a:lnTo>
                  <a:lnTo>
                    <a:pt x="48" y="58"/>
                  </a:lnTo>
                  <a:lnTo>
                    <a:pt x="52" y="46"/>
                  </a:lnTo>
                  <a:lnTo>
                    <a:pt x="52" y="32"/>
                  </a:lnTo>
                  <a:lnTo>
                    <a:pt x="52" y="32"/>
                  </a:lnTo>
                  <a:lnTo>
                    <a:pt x="48" y="18"/>
                  </a:lnTo>
                  <a:lnTo>
                    <a:pt x="42" y="8"/>
                  </a:lnTo>
                  <a:lnTo>
                    <a:pt x="32" y="2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6" y="2"/>
                  </a:lnTo>
                  <a:lnTo>
                    <a:pt x="12" y="6"/>
                  </a:lnTo>
                  <a:lnTo>
                    <a:pt x="4" y="14"/>
                  </a:lnTo>
                  <a:lnTo>
                    <a:pt x="0" y="26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1E7C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64"/>
            <p:cNvSpPr>
              <a:spLocks/>
            </p:cNvSpPr>
            <p:nvPr/>
          </p:nvSpPr>
          <p:spPr bwMode="auto">
            <a:xfrm>
              <a:off x="3824288" y="5710238"/>
              <a:ext cx="53975" cy="66675"/>
            </a:xfrm>
            <a:custGeom>
              <a:avLst/>
              <a:gdLst>
                <a:gd name="T0" fmla="*/ 0 w 34"/>
                <a:gd name="T1" fmla="*/ 24 h 42"/>
                <a:gd name="T2" fmla="*/ 0 w 34"/>
                <a:gd name="T3" fmla="*/ 24 h 42"/>
                <a:gd name="T4" fmla="*/ 2 w 34"/>
                <a:gd name="T5" fmla="*/ 32 h 42"/>
                <a:gd name="T6" fmla="*/ 6 w 34"/>
                <a:gd name="T7" fmla="*/ 38 h 42"/>
                <a:gd name="T8" fmla="*/ 12 w 34"/>
                <a:gd name="T9" fmla="*/ 42 h 42"/>
                <a:gd name="T10" fmla="*/ 20 w 34"/>
                <a:gd name="T11" fmla="*/ 42 h 42"/>
                <a:gd name="T12" fmla="*/ 20 w 34"/>
                <a:gd name="T13" fmla="*/ 42 h 42"/>
                <a:gd name="T14" fmla="*/ 26 w 34"/>
                <a:gd name="T15" fmla="*/ 40 h 42"/>
                <a:gd name="T16" fmla="*/ 30 w 34"/>
                <a:gd name="T17" fmla="*/ 34 h 42"/>
                <a:gd name="T18" fmla="*/ 34 w 34"/>
                <a:gd name="T19" fmla="*/ 28 h 42"/>
                <a:gd name="T20" fmla="*/ 34 w 34"/>
                <a:gd name="T21" fmla="*/ 18 h 42"/>
                <a:gd name="T22" fmla="*/ 34 w 34"/>
                <a:gd name="T23" fmla="*/ 18 h 42"/>
                <a:gd name="T24" fmla="*/ 30 w 34"/>
                <a:gd name="T25" fmla="*/ 10 h 42"/>
                <a:gd name="T26" fmla="*/ 26 w 34"/>
                <a:gd name="T27" fmla="*/ 4 h 42"/>
                <a:gd name="T28" fmla="*/ 20 w 34"/>
                <a:gd name="T29" fmla="*/ 0 h 42"/>
                <a:gd name="T30" fmla="*/ 14 w 34"/>
                <a:gd name="T31" fmla="*/ 0 h 42"/>
                <a:gd name="T32" fmla="*/ 14 w 34"/>
                <a:gd name="T33" fmla="*/ 0 h 42"/>
                <a:gd name="T34" fmla="*/ 8 w 34"/>
                <a:gd name="T35" fmla="*/ 2 h 42"/>
                <a:gd name="T36" fmla="*/ 2 w 34"/>
                <a:gd name="T37" fmla="*/ 8 h 42"/>
                <a:gd name="T38" fmla="*/ 0 w 34"/>
                <a:gd name="T39" fmla="*/ 14 h 42"/>
                <a:gd name="T40" fmla="*/ 0 w 34"/>
                <a:gd name="T41" fmla="*/ 24 h 42"/>
                <a:gd name="T42" fmla="*/ 0 w 34"/>
                <a:gd name="T43" fmla="*/ 2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4" h="42">
                  <a:moveTo>
                    <a:pt x="0" y="24"/>
                  </a:moveTo>
                  <a:lnTo>
                    <a:pt x="0" y="24"/>
                  </a:lnTo>
                  <a:lnTo>
                    <a:pt x="2" y="32"/>
                  </a:lnTo>
                  <a:lnTo>
                    <a:pt x="6" y="38"/>
                  </a:lnTo>
                  <a:lnTo>
                    <a:pt x="12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6" y="40"/>
                  </a:lnTo>
                  <a:lnTo>
                    <a:pt x="30" y="34"/>
                  </a:lnTo>
                  <a:lnTo>
                    <a:pt x="34" y="28"/>
                  </a:lnTo>
                  <a:lnTo>
                    <a:pt x="34" y="18"/>
                  </a:lnTo>
                  <a:lnTo>
                    <a:pt x="34" y="18"/>
                  </a:lnTo>
                  <a:lnTo>
                    <a:pt x="30" y="10"/>
                  </a:lnTo>
                  <a:lnTo>
                    <a:pt x="26" y="4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8" y="2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24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84" name="Freeform 65"/>
            <p:cNvSpPr>
              <a:spLocks/>
            </p:cNvSpPr>
            <p:nvPr/>
          </p:nvSpPr>
          <p:spPr bwMode="auto">
            <a:xfrm>
              <a:off x="4087813" y="5624513"/>
              <a:ext cx="234950" cy="244475"/>
            </a:xfrm>
            <a:custGeom>
              <a:avLst/>
              <a:gdLst>
                <a:gd name="T0" fmla="*/ 146 w 148"/>
                <a:gd name="T1" fmla="*/ 0 h 154"/>
                <a:gd name="T2" fmla="*/ 146 w 148"/>
                <a:gd name="T3" fmla="*/ 0 h 154"/>
                <a:gd name="T4" fmla="*/ 148 w 148"/>
                <a:gd name="T5" fmla="*/ 28 h 154"/>
                <a:gd name="T6" fmla="*/ 148 w 148"/>
                <a:gd name="T7" fmla="*/ 56 h 154"/>
                <a:gd name="T8" fmla="*/ 148 w 148"/>
                <a:gd name="T9" fmla="*/ 56 h 154"/>
                <a:gd name="T10" fmla="*/ 144 w 148"/>
                <a:gd name="T11" fmla="*/ 72 h 154"/>
                <a:gd name="T12" fmla="*/ 140 w 148"/>
                <a:gd name="T13" fmla="*/ 88 h 154"/>
                <a:gd name="T14" fmla="*/ 136 w 148"/>
                <a:gd name="T15" fmla="*/ 102 h 154"/>
                <a:gd name="T16" fmla="*/ 130 w 148"/>
                <a:gd name="T17" fmla="*/ 116 h 154"/>
                <a:gd name="T18" fmla="*/ 122 w 148"/>
                <a:gd name="T19" fmla="*/ 128 h 154"/>
                <a:gd name="T20" fmla="*/ 116 w 148"/>
                <a:gd name="T21" fmla="*/ 138 h 154"/>
                <a:gd name="T22" fmla="*/ 106 w 148"/>
                <a:gd name="T23" fmla="*/ 148 h 154"/>
                <a:gd name="T24" fmla="*/ 98 w 148"/>
                <a:gd name="T25" fmla="*/ 154 h 154"/>
                <a:gd name="T26" fmla="*/ 98 w 148"/>
                <a:gd name="T27" fmla="*/ 154 h 154"/>
                <a:gd name="T28" fmla="*/ 88 w 148"/>
                <a:gd name="T29" fmla="*/ 150 h 154"/>
                <a:gd name="T30" fmla="*/ 80 w 148"/>
                <a:gd name="T31" fmla="*/ 144 h 154"/>
                <a:gd name="T32" fmla="*/ 70 w 148"/>
                <a:gd name="T33" fmla="*/ 142 h 154"/>
                <a:gd name="T34" fmla="*/ 60 w 148"/>
                <a:gd name="T35" fmla="*/ 140 h 154"/>
                <a:gd name="T36" fmla="*/ 42 w 148"/>
                <a:gd name="T37" fmla="*/ 140 h 154"/>
                <a:gd name="T38" fmla="*/ 28 w 148"/>
                <a:gd name="T39" fmla="*/ 144 h 154"/>
                <a:gd name="T40" fmla="*/ 28 w 148"/>
                <a:gd name="T41" fmla="*/ 144 h 154"/>
                <a:gd name="T42" fmla="*/ 18 w 148"/>
                <a:gd name="T43" fmla="*/ 128 h 154"/>
                <a:gd name="T44" fmla="*/ 10 w 148"/>
                <a:gd name="T45" fmla="*/ 110 h 154"/>
                <a:gd name="T46" fmla="*/ 4 w 148"/>
                <a:gd name="T47" fmla="*/ 88 h 154"/>
                <a:gd name="T48" fmla="*/ 0 w 148"/>
                <a:gd name="T49" fmla="*/ 66 h 154"/>
                <a:gd name="T50" fmla="*/ 0 w 148"/>
                <a:gd name="T51" fmla="*/ 66 h 154"/>
                <a:gd name="T52" fmla="*/ 24 w 148"/>
                <a:gd name="T53" fmla="*/ 62 h 154"/>
                <a:gd name="T54" fmla="*/ 48 w 148"/>
                <a:gd name="T55" fmla="*/ 58 h 154"/>
                <a:gd name="T56" fmla="*/ 70 w 148"/>
                <a:gd name="T57" fmla="*/ 50 h 154"/>
                <a:gd name="T58" fmla="*/ 90 w 148"/>
                <a:gd name="T59" fmla="*/ 40 h 154"/>
                <a:gd name="T60" fmla="*/ 106 w 148"/>
                <a:gd name="T61" fmla="*/ 30 h 154"/>
                <a:gd name="T62" fmla="*/ 122 w 148"/>
                <a:gd name="T63" fmla="*/ 20 h 154"/>
                <a:gd name="T64" fmla="*/ 146 w 148"/>
                <a:gd name="T65" fmla="*/ 0 h 154"/>
                <a:gd name="T66" fmla="*/ 146 w 148"/>
                <a:gd name="T67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8" h="154">
                  <a:moveTo>
                    <a:pt x="146" y="0"/>
                  </a:moveTo>
                  <a:lnTo>
                    <a:pt x="146" y="0"/>
                  </a:lnTo>
                  <a:lnTo>
                    <a:pt x="148" y="28"/>
                  </a:lnTo>
                  <a:lnTo>
                    <a:pt x="148" y="56"/>
                  </a:lnTo>
                  <a:lnTo>
                    <a:pt x="148" y="56"/>
                  </a:lnTo>
                  <a:lnTo>
                    <a:pt x="144" y="72"/>
                  </a:lnTo>
                  <a:lnTo>
                    <a:pt x="140" y="88"/>
                  </a:lnTo>
                  <a:lnTo>
                    <a:pt x="136" y="102"/>
                  </a:lnTo>
                  <a:lnTo>
                    <a:pt x="130" y="116"/>
                  </a:lnTo>
                  <a:lnTo>
                    <a:pt x="122" y="128"/>
                  </a:lnTo>
                  <a:lnTo>
                    <a:pt x="116" y="138"/>
                  </a:lnTo>
                  <a:lnTo>
                    <a:pt x="106" y="148"/>
                  </a:lnTo>
                  <a:lnTo>
                    <a:pt x="98" y="154"/>
                  </a:lnTo>
                  <a:lnTo>
                    <a:pt x="98" y="154"/>
                  </a:lnTo>
                  <a:lnTo>
                    <a:pt x="88" y="150"/>
                  </a:lnTo>
                  <a:lnTo>
                    <a:pt x="80" y="144"/>
                  </a:lnTo>
                  <a:lnTo>
                    <a:pt x="70" y="142"/>
                  </a:lnTo>
                  <a:lnTo>
                    <a:pt x="60" y="140"/>
                  </a:lnTo>
                  <a:lnTo>
                    <a:pt x="42" y="140"/>
                  </a:lnTo>
                  <a:lnTo>
                    <a:pt x="28" y="144"/>
                  </a:lnTo>
                  <a:lnTo>
                    <a:pt x="28" y="144"/>
                  </a:lnTo>
                  <a:lnTo>
                    <a:pt x="18" y="128"/>
                  </a:lnTo>
                  <a:lnTo>
                    <a:pt x="10" y="110"/>
                  </a:lnTo>
                  <a:lnTo>
                    <a:pt x="4" y="88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24" y="62"/>
                  </a:lnTo>
                  <a:lnTo>
                    <a:pt x="48" y="58"/>
                  </a:lnTo>
                  <a:lnTo>
                    <a:pt x="70" y="50"/>
                  </a:lnTo>
                  <a:lnTo>
                    <a:pt x="90" y="40"/>
                  </a:lnTo>
                  <a:lnTo>
                    <a:pt x="106" y="30"/>
                  </a:lnTo>
                  <a:lnTo>
                    <a:pt x="122" y="20"/>
                  </a:lnTo>
                  <a:lnTo>
                    <a:pt x="146" y="0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68B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85" name="Freeform 66"/>
            <p:cNvSpPr>
              <a:spLocks/>
            </p:cNvSpPr>
            <p:nvPr/>
          </p:nvSpPr>
          <p:spPr bwMode="auto">
            <a:xfrm>
              <a:off x="4100513" y="5634038"/>
              <a:ext cx="209550" cy="225425"/>
            </a:xfrm>
            <a:custGeom>
              <a:avLst/>
              <a:gdLst>
                <a:gd name="T0" fmla="*/ 130 w 132"/>
                <a:gd name="T1" fmla="*/ 0 h 142"/>
                <a:gd name="T2" fmla="*/ 130 w 132"/>
                <a:gd name="T3" fmla="*/ 0 h 142"/>
                <a:gd name="T4" fmla="*/ 132 w 132"/>
                <a:gd name="T5" fmla="*/ 20 h 142"/>
                <a:gd name="T6" fmla="*/ 132 w 132"/>
                <a:gd name="T7" fmla="*/ 40 h 142"/>
                <a:gd name="T8" fmla="*/ 132 w 132"/>
                <a:gd name="T9" fmla="*/ 40 h 142"/>
                <a:gd name="T10" fmla="*/ 128 w 132"/>
                <a:gd name="T11" fmla="*/ 58 h 142"/>
                <a:gd name="T12" fmla="*/ 126 w 132"/>
                <a:gd name="T13" fmla="*/ 76 h 142"/>
                <a:gd name="T14" fmla="*/ 120 w 132"/>
                <a:gd name="T15" fmla="*/ 90 h 142"/>
                <a:gd name="T16" fmla="*/ 114 w 132"/>
                <a:gd name="T17" fmla="*/ 104 h 142"/>
                <a:gd name="T18" fmla="*/ 106 w 132"/>
                <a:gd name="T19" fmla="*/ 118 h 142"/>
                <a:gd name="T20" fmla="*/ 98 w 132"/>
                <a:gd name="T21" fmla="*/ 128 h 142"/>
                <a:gd name="T22" fmla="*/ 88 w 132"/>
                <a:gd name="T23" fmla="*/ 136 h 142"/>
                <a:gd name="T24" fmla="*/ 78 w 132"/>
                <a:gd name="T25" fmla="*/ 142 h 142"/>
                <a:gd name="T26" fmla="*/ 78 w 132"/>
                <a:gd name="T27" fmla="*/ 142 h 142"/>
                <a:gd name="T28" fmla="*/ 66 w 132"/>
                <a:gd name="T29" fmla="*/ 138 h 142"/>
                <a:gd name="T30" fmla="*/ 54 w 132"/>
                <a:gd name="T31" fmla="*/ 134 h 142"/>
                <a:gd name="T32" fmla="*/ 42 w 132"/>
                <a:gd name="T33" fmla="*/ 134 h 142"/>
                <a:gd name="T34" fmla="*/ 32 w 132"/>
                <a:gd name="T35" fmla="*/ 134 h 142"/>
                <a:gd name="T36" fmla="*/ 32 w 132"/>
                <a:gd name="T37" fmla="*/ 134 h 142"/>
                <a:gd name="T38" fmla="*/ 20 w 132"/>
                <a:gd name="T39" fmla="*/ 122 h 142"/>
                <a:gd name="T40" fmla="*/ 12 w 132"/>
                <a:gd name="T41" fmla="*/ 104 h 142"/>
                <a:gd name="T42" fmla="*/ 4 w 132"/>
                <a:gd name="T43" fmla="*/ 82 h 142"/>
                <a:gd name="T44" fmla="*/ 0 w 132"/>
                <a:gd name="T45" fmla="*/ 58 h 142"/>
                <a:gd name="T46" fmla="*/ 0 w 132"/>
                <a:gd name="T47" fmla="*/ 58 h 142"/>
                <a:gd name="T48" fmla="*/ 22 w 132"/>
                <a:gd name="T49" fmla="*/ 56 h 142"/>
                <a:gd name="T50" fmla="*/ 42 w 132"/>
                <a:gd name="T51" fmla="*/ 50 h 142"/>
                <a:gd name="T52" fmla="*/ 60 w 132"/>
                <a:gd name="T53" fmla="*/ 44 h 142"/>
                <a:gd name="T54" fmla="*/ 78 w 132"/>
                <a:gd name="T55" fmla="*/ 36 h 142"/>
                <a:gd name="T56" fmla="*/ 94 w 132"/>
                <a:gd name="T57" fmla="*/ 28 h 142"/>
                <a:gd name="T58" fmla="*/ 108 w 132"/>
                <a:gd name="T59" fmla="*/ 18 h 142"/>
                <a:gd name="T60" fmla="*/ 130 w 132"/>
                <a:gd name="T61" fmla="*/ 0 h 142"/>
                <a:gd name="T62" fmla="*/ 130 w 132"/>
                <a:gd name="T63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2" h="142">
                  <a:moveTo>
                    <a:pt x="130" y="0"/>
                  </a:moveTo>
                  <a:lnTo>
                    <a:pt x="130" y="0"/>
                  </a:lnTo>
                  <a:lnTo>
                    <a:pt x="132" y="20"/>
                  </a:lnTo>
                  <a:lnTo>
                    <a:pt x="132" y="40"/>
                  </a:lnTo>
                  <a:lnTo>
                    <a:pt x="132" y="40"/>
                  </a:lnTo>
                  <a:lnTo>
                    <a:pt x="128" y="58"/>
                  </a:lnTo>
                  <a:lnTo>
                    <a:pt x="126" y="76"/>
                  </a:lnTo>
                  <a:lnTo>
                    <a:pt x="120" y="90"/>
                  </a:lnTo>
                  <a:lnTo>
                    <a:pt x="114" y="104"/>
                  </a:lnTo>
                  <a:lnTo>
                    <a:pt x="106" y="118"/>
                  </a:lnTo>
                  <a:lnTo>
                    <a:pt x="98" y="128"/>
                  </a:lnTo>
                  <a:lnTo>
                    <a:pt x="88" y="136"/>
                  </a:lnTo>
                  <a:lnTo>
                    <a:pt x="78" y="142"/>
                  </a:lnTo>
                  <a:lnTo>
                    <a:pt x="78" y="142"/>
                  </a:lnTo>
                  <a:lnTo>
                    <a:pt x="66" y="138"/>
                  </a:lnTo>
                  <a:lnTo>
                    <a:pt x="54" y="134"/>
                  </a:lnTo>
                  <a:lnTo>
                    <a:pt x="42" y="134"/>
                  </a:lnTo>
                  <a:lnTo>
                    <a:pt x="32" y="134"/>
                  </a:lnTo>
                  <a:lnTo>
                    <a:pt x="32" y="134"/>
                  </a:lnTo>
                  <a:lnTo>
                    <a:pt x="20" y="122"/>
                  </a:lnTo>
                  <a:lnTo>
                    <a:pt x="12" y="104"/>
                  </a:lnTo>
                  <a:lnTo>
                    <a:pt x="4" y="82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2" y="56"/>
                  </a:lnTo>
                  <a:lnTo>
                    <a:pt x="42" y="50"/>
                  </a:lnTo>
                  <a:lnTo>
                    <a:pt x="60" y="44"/>
                  </a:lnTo>
                  <a:lnTo>
                    <a:pt x="78" y="36"/>
                  </a:lnTo>
                  <a:lnTo>
                    <a:pt x="94" y="28"/>
                  </a:lnTo>
                  <a:lnTo>
                    <a:pt x="108" y="18"/>
                  </a:lnTo>
                  <a:lnTo>
                    <a:pt x="130" y="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89" name="Freeform 67"/>
            <p:cNvSpPr>
              <a:spLocks/>
            </p:cNvSpPr>
            <p:nvPr/>
          </p:nvSpPr>
          <p:spPr bwMode="auto">
            <a:xfrm>
              <a:off x="4106863" y="5843588"/>
              <a:ext cx="184150" cy="85725"/>
            </a:xfrm>
            <a:custGeom>
              <a:avLst/>
              <a:gdLst>
                <a:gd name="T0" fmla="*/ 0 w 116"/>
                <a:gd name="T1" fmla="*/ 8 h 54"/>
                <a:gd name="T2" fmla="*/ 0 w 116"/>
                <a:gd name="T3" fmla="*/ 8 h 54"/>
                <a:gd name="T4" fmla="*/ 14 w 116"/>
                <a:gd name="T5" fmla="*/ 4 h 54"/>
                <a:gd name="T6" fmla="*/ 28 w 116"/>
                <a:gd name="T7" fmla="*/ 0 h 54"/>
                <a:gd name="T8" fmla="*/ 46 w 116"/>
                <a:gd name="T9" fmla="*/ 0 h 54"/>
                <a:gd name="T10" fmla="*/ 54 w 116"/>
                <a:gd name="T11" fmla="*/ 0 h 54"/>
                <a:gd name="T12" fmla="*/ 64 w 116"/>
                <a:gd name="T13" fmla="*/ 2 h 54"/>
                <a:gd name="T14" fmla="*/ 74 w 116"/>
                <a:gd name="T15" fmla="*/ 6 h 54"/>
                <a:gd name="T16" fmla="*/ 84 w 116"/>
                <a:gd name="T17" fmla="*/ 10 h 54"/>
                <a:gd name="T18" fmla="*/ 92 w 116"/>
                <a:gd name="T19" fmla="*/ 18 h 54"/>
                <a:gd name="T20" fmla="*/ 102 w 116"/>
                <a:gd name="T21" fmla="*/ 28 h 54"/>
                <a:gd name="T22" fmla="*/ 110 w 116"/>
                <a:gd name="T23" fmla="*/ 38 h 54"/>
                <a:gd name="T24" fmla="*/ 116 w 116"/>
                <a:gd name="T25" fmla="*/ 54 h 54"/>
                <a:gd name="T26" fmla="*/ 116 w 116"/>
                <a:gd name="T27" fmla="*/ 54 h 54"/>
                <a:gd name="T28" fmla="*/ 112 w 116"/>
                <a:gd name="T29" fmla="*/ 44 h 54"/>
                <a:gd name="T30" fmla="*/ 104 w 116"/>
                <a:gd name="T31" fmla="*/ 36 h 54"/>
                <a:gd name="T32" fmla="*/ 92 w 116"/>
                <a:gd name="T33" fmla="*/ 26 h 54"/>
                <a:gd name="T34" fmla="*/ 76 w 116"/>
                <a:gd name="T35" fmla="*/ 16 h 54"/>
                <a:gd name="T36" fmla="*/ 56 w 116"/>
                <a:gd name="T37" fmla="*/ 8 h 54"/>
                <a:gd name="T38" fmla="*/ 44 w 116"/>
                <a:gd name="T39" fmla="*/ 6 h 54"/>
                <a:gd name="T40" fmla="*/ 32 w 116"/>
                <a:gd name="T41" fmla="*/ 6 h 54"/>
                <a:gd name="T42" fmla="*/ 16 w 116"/>
                <a:gd name="T43" fmla="*/ 6 h 54"/>
                <a:gd name="T44" fmla="*/ 0 w 116"/>
                <a:gd name="T45" fmla="*/ 8 h 54"/>
                <a:gd name="T46" fmla="*/ 0 w 116"/>
                <a:gd name="T47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6" h="54">
                  <a:moveTo>
                    <a:pt x="0" y="8"/>
                  </a:moveTo>
                  <a:lnTo>
                    <a:pt x="0" y="8"/>
                  </a:lnTo>
                  <a:lnTo>
                    <a:pt x="14" y="4"/>
                  </a:lnTo>
                  <a:lnTo>
                    <a:pt x="28" y="0"/>
                  </a:lnTo>
                  <a:lnTo>
                    <a:pt x="46" y="0"/>
                  </a:lnTo>
                  <a:lnTo>
                    <a:pt x="54" y="0"/>
                  </a:lnTo>
                  <a:lnTo>
                    <a:pt x="64" y="2"/>
                  </a:lnTo>
                  <a:lnTo>
                    <a:pt x="74" y="6"/>
                  </a:lnTo>
                  <a:lnTo>
                    <a:pt x="84" y="10"/>
                  </a:lnTo>
                  <a:lnTo>
                    <a:pt x="92" y="18"/>
                  </a:lnTo>
                  <a:lnTo>
                    <a:pt x="102" y="28"/>
                  </a:lnTo>
                  <a:lnTo>
                    <a:pt x="110" y="38"/>
                  </a:lnTo>
                  <a:lnTo>
                    <a:pt x="116" y="54"/>
                  </a:lnTo>
                  <a:lnTo>
                    <a:pt x="116" y="54"/>
                  </a:lnTo>
                  <a:lnTo>
                    <a:pt x="112" y="44"/>
                  </a:lnTo>
                  <a:lnTo>
                    <a:pt x="104" y="36"/>
                  </a:lnTo>
                  <a:lnTo>
                    <a:pt x="92" y="26"/>
                  </a:lnTo>
                  <a:lnTo>
                    <a:pt x="76" y="16"/>
                  </a:lnTo>
                  <a:lnTo>
                    <a:pt x="56" y="8"/>
                  </a:lnTo>
                  <a:lnTo>
                    <a:pt x="44" y="6"/>
                  </a:lnTo>
                  <a:lnTo>
                    <a:pt x="32" y="6"/>
                  </a:lnTo>
                  <a:lnTo>
                    <a:pt x="16" y="6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CAF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90" name="Freeform 68"/>
            <p:cNvSpPr>
              <a:spLocks/>
            </p:cNvSpPr>
            <p:nvPr/>
          </p:nvSpPr>
          <p:spPr bwMode="auto">
            <a:xfrm>
              <a:off x="4119563" y="5868988"/>
              <a:ext cx="114300" cy="73025"/>
            </a:xfrm>
            <a:custGeom>
              <a:avLst/>
              <a:gdLst>
                <a:gd name="T0" fmla="*/ 0 w 72"/>
                <a:gd name="T1" fmla="*/ 20 h 46"/>
                <a:gd name="T2" fmla="*/ 0 w 72"/>
                <a:gd name="T3" fmla="*/ 20 h 46"/>
                <a:gd name="T4" fmla="*/ 2 w 72"/>
                <a:gd name="T5" fmla="*/ 24 h 46"/>
                <a:gd name="T6" fmla="*/ 2 w 72"/>
                <a:gd name="T7" fmla="*/ 28 h 46"/>
                <a:gd name="T8" fmla="*/ 10 w 72"/>
                <a:gd name="T9" fmla="*/ 36 h 46"/>
                <a:gd name="T10" fmla="*/ 20 w 72"/>
                <a:gd name="T11" fmla="*/ 42 h 46"/>
                <a:gd name="T12" fmla="*/ 34 w 72"/>
                <a:gd name="T13" fmla="*/ 46 h 46"/>
                <a:gd name="T14" fmla="*/ 34 w 72"/>
                <a:gd name="T15" fmla="*/ 46 h 46"/>
                <a:gd name="T16" fmla="*/ 48 w 72"/>
                <a:gd name="T17" fmla="*/ 44 h 46"/>
                <a:gd name="T18" fmla="*/ 60 w 72"/>
                <a:gd name="T19" fmla="*/ 42 h 46"/>
                <a:gd name="T20" fmla="*/ 68 w 72"/>
                <a:gd name="T21" fmla="*/ 34 h 46"/>
                <a:gd name="T22" fmla="*/ 70 w 72"/>
                <a:gd name="T23" fmla="*/ 30 h 46"/>
                <a:gd name="T24" fmla="*/ 72 w 72"/>
                <a:gd name="T25" fmla="*/ 26 h 46"/>
                <a:gd name="T26" fmla="*/ 72 w 72"/>
                <a:gd name="T27" fmla="*/ 26 h 46"/>
                <a:gd name="T28" fmla="*/ 72 w 72"/>
                <a:gd name="T29" fmla="*/ 22 h 46"/>
                <a:gd name="T30" fmla="*/ 70 w 72"/>
                <a:gd name="T31" fmla="*/ 18 h 46"/>
                <a:gd name="T32" fmla="*/ 62 w 72"/>
                <a:gd name="T33" fmla="*/ 10 h 46"/>
                <a:gd name="T34" fmla="*/ 52 w 72"/>
                <a:gd name="T35" fmla="*/ 4 h 46"/>
                <a:gd name="T36" fmla="*/ 38 w 72"/>
                <a:gd name="T37" fmla="*/ 0 h 46"/>
                <a:gd name="T38" fmla="*/ 38 w 72"/>
                <a:gd name="T39" fmla="*/ 0 h 46"/>
                <a:gd name="T40" fmla="*/ 24 w 72"/>
                <a:gd name="T41" fmla="*/ 0 h 46"/>
                <a:gd name="T42" fmla="*/ 12 w 72"/>
                <a:gd name="T43" fmla="*/ 4 h 46"/>
                <a:gd name="T44" fmla="*/ 4 w 72"/>
                <a:gd name="T45" fmla="*/ 10 h 46"/>
                <a:gd name="T46" fmla="*/ 2 w 72"/>
                <a:gd name="T47" fmla="*/ 14 h 46"/>
                <a:gd name="T48" fmla="*/ 0 w 72"/>
                <a:gd name="T49" fmla="*/ 20 h 46"/>
                <a:gd name="T50" fmla="*/ 0 w 72"/>
                <a:gd name="T51" fmla="*/ 2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2" h="46">
                  <a:moveTo>
                    <a:pt x="0" y="20"/>
                  </a:moveTo>
                  <a:lnTo>
                    <a:pt x="0" y="20"/>
                  </a:lnTo>
                  <a:lnTo>
                    <a:pt x="2" y="24"/>
                  </a:lnTo>
                  <a:lnTo>
                    <a:pt x="2" y="28"/>
                  </a:lnTo>
                  <a:lnTo>
                    <a:pt x="10" y="36"/>
                  </a:lnTo>
                  <a:lnTo>
                    <a:pt x="20" y="42"/>
                  </a:lnTo>
                  <a:lnTo>
                    <a:pt x="34" y="46"/>
                  </a:lnTo>
                  <a:lnTo>
                    <a:pt x="34" y="46"/>
                  </a:lnTo>
                  <a:lnTo>
                    <a:pt x="48" y="44"/>
                  </a:lnTo>
                  <a:lnTo>
                    <a:pt x="60" y="42"/>
                  </a:lnTo>
                  <a:lnTo>
                    <a:pt x="68" y="34"/>
                  </a:lnTo>
                  <a:lnTo>
                    <a:pt x="70" y="30"/>
                  </a:lnTo>
                  <a:lnTo>
                    <a:pt x="72" y="26"/>
                  </a:lnTo>
                  <a:lnTo>
                    <a:pt x="72" y="26"/>
                  </a:lnTo>
                  <a:lnTo>
                    <a:pt x="72" y="22"/>
                  </a:lnTo>
                  <a:lnTo>
                    <a:pt x="70" y="18"/>
                  </a:lnTo>
                  <a:lnTo>
                    <a:pt x="62" y="10"/>
                  </a:lnTo>
                  <a:lnTo>
                    <a:pt x="52" y="4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24" y="0"/>
                  </a:lnTo>
                  <a:lnTo>
                    <a:pt x="12" y="4"/>
                  </a:lnTo>
                  <a:lnTo>
                    <a:pt x="4" y="10"/>
                  </a:lnTo>
                  <a:lnTo>
                    <a:pt x="2" y="14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FE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91" name="Freeform 69"/>
            <p:cNvSpPr>
              <a:spLocks/>
            </p:cNvSpPr>
            <p:nvPr/>
          </p:nvSpPr>
          <p:spPr bwMode="auto">
            <a:xfrm>
              <a:off x="4122738" y="5872163"/>
              <a:ext cx="107950" cy="66675"/>
            </a:xfrm>
            <a:custGeom>
              <a:avLst/>
              <a:gdLst>
                <a:gd name="T0" fmla="*/ 68 w 68"/>
                <a:gd name="T1" fmla="*/ 24 h 42"/>
                <a:gd name="T2" fmla="*/ 68 w 68"/>
                <a:gd name="T3" fmla="*/ 24 h 42"/>
                <a:gd name="T4" fmla="*/ 68 w 68"/>
                <a:gd name="T5" fmla="*/ 20 h 42"/>
                <a:gd name="T6" fmla="*/ 66 w 68"/>
                <a:gd name="T7" fmla="*/ 16 h 42"/>
                <a:gd name="T8" fmla="*/ 60 w 68"/>
                <a:gd name="T9" fmla="*/ 8 h 42"/>
                <a:gd name="T10" fmla="*/ 50 w 68"/>
                <a:gd name="T11" fmla="*/ 2 h 42"/>
                <a:gd name="T12" fmla="*/ 36 w 68"/>
                <a:gd name="T13" fmla="*/ 0 h 42"/>
                <a:gd name="T14" fmla="*/ 36 w 68"/>
                <a:gd name="T15" fmla="*/ 0 h 42"/>
                <a:gd name="T16" fmla="*/ 22 w 68"/>
                <a:gd name="T17" fmla="*/ 0 h 42"/>
                <a:gd name="T18" fmla="*/ 12 w 68"/>
                <a:gd name="T19" fmla="*/ 4 h 42"/>
                <a:gd name="T20" fmla="*/ 4 w 68"/>
                <a:gd name="T21" fmla="*/ 10 h 42"/>
                <a:gd name="T22" fmla="*/ 2 w 68"/>
                <a:gd name="T23" fmla="*/ 14 h 42"/>
                <a:gd name="T24" fmla="*/ 0 w 68"/>
                <a:gd name="T25" fmla="*/ 18 h 42"/>
                <a:gd name="T26" fmla="*/ 0 w 68"/>
                <a:gd name="T27" fmla="*/ 18 h 42"/>
                <a:gd name="T28" fmla="*/ 0 w 68"/>
                <a:gd name="T29" fmla="*/ 22 h 42"/>
                <a:gd name="T30" fmla="*/ 2 w 68"/>
                <a:gd name="T31" fmla="*/ 26 h 42"/>
                <a:gd name="T32" fmla="*/ 8 w 68"/>
                <a:gd name="T33" fmla="*/ 34 h 42"/>
                <a:gd name="T34" fmla="*/ 20 w 68"/>
                <a:gd name="T35" fmla="*/ 40 h 42"/>
                <a:gd name="T36" fmla="*/ 32 w 68"/>
                <a:gd name="T37" fmla="*/ 42 h 42"/>
                <a:gd name="T38" fmla="*/ 32 w 68"/>
                <a:gd name="T39" fmla="*/ 42 h 42"/>
                <a:gd name="T40" fmla="*/ 46 w 68"/>
                <a:gd name="T41" fmla="*/ 42 h 42"/>
                <a:gd name="T42" fmla="*/ 56 w 68"/>
                <a:gd name="T43" fmla="*/ 38 h 42"/>
                <a:gd name="T44" fmla="*/ 64 w 68"/>
                <a:gd name="T45" fmla="*/ 32 h 42"/>
                <a:gd name="T46" fmla="*/ 68 w 68"/>
                <a:gd name="T47" fmla="*/ 28 h 42"/>
                <a:gd name="T48" fmla="*/ 68 w 68"/>
                <a:gd name="T49" fmla="*/ 24 h 42"/>
                <a:gd name="T50" fmla="*/ 68 w 68"/>
                <a:gd name="T51" fmla="*/ 2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8" h="42">
                  <a:moveTo>
                    <a:pt x="68" y="24"/>
                  </a:moveTo>
                  <a:lnTo>
                    <a:pt x="68" y="24"/>
                  </a:lnTo>
                  <a:lnTo>
                    <a:pt x="68" y="20"/>
                  </a:lnTo>
                  <a:lnTo>
                    <a:pt x="66" y="16"/>
                  </a:lnTo>
                  <a:lnTo>
                    <a:pt x="60" y="8"/>
                  </a:lnTo>
                  <a:lnTo>
                    <a:pt x="50" y="2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2" y="0"/>
                  </a:lnTo>
                  <a:lnTo>
                    <a:pt x="12" y="4"/>
                  </a:lnTo>
                  <a:lnTo>
                    <a:pt x="4" y="10"/>
                  </a:lnTo>
                  <a:lnTo>
                    <a:pt x="2" y="1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8" y="34"/>
                  </a:lnTo>
                  <a:lnTo>
                    <a:pt x="20" y="40"/>
                  </a:lnTo>
                  <a:lnTo>
                    <a:pt x="32" y="42"/>
                  </a:lnTo>
                  <a:lnTo>
                    <a:pt x="32" y="42"/>
                  </a:lnTo>
                  <a:lnTo>
                    <a:pt x="46" y="42"/>
                  </a:lnTo>
                  <a:lnTo>
                    <a:pt x="56" y="38"/>
                  </a:lnTo>
                  <a:lnTo>
                    <a:pt x="64" y="32"/>
                  </a:lnTo>
                  <a:lnTo>
                    <a:pt x="68" y="28"/>
                  </a:lnTo>
                  <a:lnTo>
                    <a:pt x="68" y="24"/>
                  </a:lnTo>
                  <a:lnTo>
                    <a:pt x="68" y="24"/>
                  </a:lnTo>
                  <a:close/>
                </a:path>
              </a:pathLst>
            </a:custGeom>
            <a:solidFill>
              <a:srgbClr val="FFE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92" name="Freeform 70"/>
            <p:cNvSpPr>
              <a:spLocks/>
            </p:cNvSpPr>
            <p:nvPr/>
          </p:nvSpPr>
          <p:spPr bwMode="auto">
            <a:xfrm>
              <a:off x="4125913" y="5872163"/>
              <a:ext cx="101600" cy="66675"/>
            </a:xfrm>
            <a:custGeom>
              <a:avLst/>
              <a:gdLst>
                <a:gd name="T0" fmla="*/ 64 w 64"/>
                <a:gd name="T1" fmla="*/ 24 h 42"/>
                <a:gd name="T2" fmla="*/ 64 w 64"/>
                <a:gd name="T3" fmla="*/ 24 h 42"/>
                <a:gd name="T4" fmla="*/ 64 w 64"/>
                <a:gd name="T5" fmla="*/ 20 h 42"/>
                <a:gd name="T6" fmla="*/ 64 w 64"/>
                <a:gd name="T7" fmla="*/ 16 h 42"/>
                <a:gd name="T8" fmla="*/ 56 w 64"/>
                <a:gd name="T9" fmla="*/ 8 h 42"/>
                <a:gd name="T10" fmla="*/ 46 w 64"/>
                <a:gd name="T11" fmla="*/ 2 h 42"/>
                <a:gd name="T12" fmla="*/ 34 w 64"/>
                <a:gd name="T13" fmla="*/ 0 h 42"/>
                <a:gd name="T14" fmla="*/ 34 w 64"/>
                <a:gd name="T15" fmla="*/ 0 h 42"/>
                <a:gd name="T16" fmla="*/ 22 w 64"/>
                <a:gd name="T17" fmla="*/ 0 h 42"/>
                <a:gd name="T18" fmla="*/ 10 w 64"/>
                <a:gd name="T19" fmla="*/ 4 h 42"/>
                <a:gd name="T20" fmla="*/ 2 w 64"/>
                <a:gd name="T21" fmla="*/ 10 h 42"/>
                <a:gd name="T22" fmla="*/ 0 w 64"/>
                <a:gd name="T23" fmla="*/ 14 h 42"/>
                <a:gd name="T24" fmla="*/ 0 w 64"/>
                <a:gd name="T25" fmla="*/ 18 h 42"/>
                <a:gd name="T26" fmla="*/ 0 w 64"/>
                <a:gd name="T27" fmla="*/ 18 h 42"/>
                <a:gd name="T28" fmla="*/ 0 w 64"/>
                <a:gd name="T29" fmla="*/ 22 h 42"/>
                <a:gd name="T30" fmla="*/ 2 w 64"/>
                <a:gd name="T31" fmla="*/ 26 h 42"/>
                <a:gd name="T32" fmla="*/ 8 w 64"/>
                <a:gd name="T33" fmla="*/ 34 h 42"/>
                <a:gd name="T34" fmla="*/ 18 w 64"/>
                <a:gd name="T35" fmla="*/ 38 h 42"/>
                <a:gd name="T36" fmla="*/ 30 w 64"/>
                <a:gd name="T37" fmla="*/ 42 h 42"/>
                <a:gd name="T38" fmla="*/ 30 w 64"/>
                <a:gd name="T39" fmla="*/ 42 h 42"/>
                <a:gd name="T40" fmla="*/ 44 w 64"/>
                <a:gd name="T41" fmla="*/ 42 h 42"/>
                <a:gd name="T42" fmla="*/ 54 w 64"/>
                <a:gd name="T43" fmla="*/ 38 h 42"/>
                <a:gd name="T44" fmla="*/ 62 w 64"/>
                <a:gd name="T45" fmla="*/ 32 h 42"/>
                <a:gd name="T46" fmla="*/ 64 w 64"/>
                <a:gd name="T47" fmla="*/ 28 h 42"/>
                <a:gd name="T48" fmla="*/ 64 w 64"/>
                <a:gd name="T49" fmla="*/ 24 h 42"/>
                <a:gd name="T50" fmla="*/ 64 w 64"/>
                <a:gd name="T51" fmla="*/ 2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42">
                  <a:moveTo>
                    <a:pt x="64" y="24"/>
                  </a:moveTo>
                  <a:lnTo>
                    <a:pt x="64" y="24"/>
                  </a:lnTo>
                  <a:lnTo>
                    <a:pt x="64" y="20"/>
                  </a:lnTo>
                  <a:lnTo>
                    <a:pt x="64" y="16"/>
                  </a:lnTo>
                  <a:lnTo>
                    <a:pt x="56" y="8"/>
                  </a:lnTo>
                  <a:lnTo>
                    <a:pt x="46" y="2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2" y="0"/>
                  </a:lnTo>
                  <a:lnTo>
                    <a:pt x="10" y="4"/>
                  </a:lnTo>
                  <a:lnTo>
                    <a:pt x="2" y="10"/>
                  </a:lnTo>
                  <a:lnTo>
                    <a:pt x="0" y="1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8" y="34"/>
                  </a:lnTo>
                  <a:lnTo>
                    <a:pt x="18" y="38"/>
                  </a:lnTo>
                  <a:lnTo>
                    <a:pt x="30" y="42"/>
                  </a:lnTo>
                  <a:lnTo>
                    <a:pt x="30" y="42"/>
                  </a:lnTo>
                  <a:lnTo>
                    <a:pt x="44" y="42"/>
                  </a:lnTo>
                  <a:lnTo>
                    <a:pt x="54" y="38"/>
                  </a:lnTo>
                  <a:lnTo>
                    <a:pt x="62" y="32"/>
                  </a:lnTo>
                  <a:lnTo>
                    <a:pt x="64" y="28"/>
                  </a:lnTo>
                  <a:lnTo>
                    <a:pt x="64" y="24"/>
                  </a:lnTo>
                  <a:lnTo>
                    <a:pt x="64" y="24"/>
                  </a:lnTo>
                  <a:close/>
                </a:path>
              </a:pathLst>
            </a:custGeom>
            <a:solidFill>
              <a:srgbClr val="FF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93" name="Freeform 71"/>
            <p:cNvSpPr>
              <a:spLocks/>
            </p:cNvSpPr>
            <p:nvPr/>
          </p:nvSpPr>
          <p:spPr bwMode="auto">
            <a:xfrm>
              <a:off x="4125913" y="5872163"/>
              <a:ext cx="101600" cy="63500"/>
            </a:xfrm>
            <a:custGeom>
              <a:avLst/>
              <a:gdLst>
                <a:gd name="T0" fmla="*/ 64 w 64"/>
                <a:gd name="T1" fmla="*/ 24 h 40"/>
                <a:gd name="T2" fmla="*/ 64 w 64"/>
                <a:gd name="T3" fmla="*/ 24 h 40"/>
                <a:gd name="T4" fmla="*/ 64 w 64"/>
                <a:gd name="T5" fmla="*/ 20 h 40"/>
                <a:gd name="T6" fmla="*/ 62 w 64"/>
                <a:gd name="T7" fmla="*/ 16 h 40"/>
                <a:gd name="T8" fmla="*/ 56 w 64"/>
                <a:gd name="T9" fmla="*/ 8 h 40"/>
                <a:gd name="T10" fmla="*/ 46 w 64"/>
                <a:gd name="T11" fmla="*/ 4 h 40"/>
                <a:gd name="T12" fmla="*/ 34 w 64"/>
                <a:gd name="T13" fmla="*/ 0 h 40"/>
                <a:gd name="T14" fmla="*/ 34 w 64"/>
                <a:gd name="T15" fmla="*/ 0 h 40"/>
                <a:gd name="T16" fmla="*/ 22 w 64"/>
                <a:gd name="T17" fmla="*/ 2 h 40"/>
                <a:gd name="T18" fmla="*/ 12 w 64"/>
                <a:gd name="T19" fmla="*/ 4 h 40"/>
                <a:gd name="T20" fmla="*/ 4 w 64"/>
                <a:gd name="T21" fmla="*/ 10 h 40"/>
                <a:gd name="T22" fmla="*/ 2 w 64"/>
                <a:gd name="T23" fmla="*/ 14 h 40"/>
                <a:gd name="T24" fmla="*/ 0 w 64"/>
                <a:gd name="T25" fmla="*/ 18 h 40"/>
                <a:gd name="T26" fmla="*/ 0 w 64"/>
                <a:gd name="T27" fmla="*/ 18 h 40"/>
                <a:gd name="T28" fmla="*/ 2 w 64"/>
                <a:gd name="T29" fmla="*/ 22 h 40"/>
                <a:gd name="T30" fmla="*/ 2 w 64"/>
                <a:gd name="T31" fmla="*/ 26 h 40"/>
                <a:gd name="T32" fmla="*/ 8 w 64"/>
                <a:gd name="T33" fmla="*/ 32 h 40"/>
                <a:gd name="T34" fmla="*/ 18 w 64"/>
                <a:gd name="T35" fmla="*/ 38 h 40"/>
                <a:gd name="T36" fmla="*/ 30 w 64"/>
                <a:gd name="T37" fmla="*/ 40 h 40"/>
                <a:gd name="T38" fmla="*/ 30 w 64"/>
                <a:gd name="T39" fmla="*/ 40 h 40"/>
                <a:gd name="T40" fmla="*/ 42 w 64"/>
                <a:gd name="T41" fmla="*/ 40 h 40"/>
                <a:gd name="T42" fmla="*/ 54 w 64"/>
                <a:gd name="T43" fmla="*/ 38 h 40"/>
                <a:gd name="T44" fmla="*/ 60 w 64"/>
                <a:gd name="T45" fmla="*/ 32 h 40"/>
                <a:gd name="T46" fmla="*/ 62 w 64"/>
                <a:gd name="T47" fmla="*/ 28 h 40"/>
                <a:gd name="T48" fmla="*/ 64 w 64"/>
                <a:gd name="T49" fmla="*/ 24 h 40"/>
                <a:gd name="T50" fmla="*/ 64 w 64"/>
                <a:gd name="T51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40">
                  <a:moveTo>
                    <a:pt x="64" y="24"/>
                  </a:moveTo>
                  <a:lnTo>
                    <a:pt x="64" y="24"/>
                  </a:lnTo>
                  <a:lnTo>
                    <a:pt x="64" y="20"/>
                  </a:lnTo>
                  <a:lnTo>
                    <a:pt x="62" y="16"/>
                  </a:lnTo>
                  <a:lnTo>
                    <a:pt x="56" y="8"/>
                  </a:lnTo>
                  <a:lnTo>
                    <a:pt x="46" y="4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2" y="2"/>
                  </a:lnTo>
                  <a:lnTo>
                    <a:pt x="12" y="4"/>
                  </a:lnTo>
                  <a:lnTo>
                    <a:pt x="4" y="10"/>
                  </a:lnTo>
                  <a:lnTo>
                    <a:pt x="2" y="1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22"/>
                  </a:lnTo>
                  <a:lnTo>
                    <a:pt x="2" y="26"/>
                  </a:lnTo>
                  <a:lnTo>
                    <a:pt x="8" y="32"/>
                  </a:lnTo>
                  <a:lnTo>
                    <a:pt x="18" y="38"/>
                  </a:lnTo>
                  <a:lnTo>
                    <a:pt x="30" y="40"/>
                  </a:lnTo>
                  <a:lnTo>
                    <a:pt x="30" y="40"/>
                  </a:lnTo>
                  <a:lnTo>
                    <a:pt x="42" y="40"/>
                  </a:lnTo>
                  <a:lnTo>
                    <a:pt x="54" y="38"/>
                  </a:lnTo>
                  <a:lnTo>
                    <a:pt x="60" y="32"/>
                  </a:lnTo>
                  <a:lnTo>
                    <a:pt x="62" y="28"/>
                  </a:lnTo>
                  <a:lnTo>
                    <a:pt x="64" y="24"/>
                  </a:lnTo>
                  <a:lnTo>
                    <a:pt x="64" y="24"/>
                  </a:lnTo>
                  <a:close/>
                </a:path>
              </a:pathLst>
            </a:custGeom>
            <a:solidFill>
              <a:srgbClr val="FFE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94" name="Freeform 72"/>
            <p:cNvSpPr>
              <a:spLocks/>
            </p:cNvSpPr>
            <p:nvPr/>
          </p:nvSpPr>
          <p:spPr bwMode="auto">
            <a:xfrm>
              <a:off x="4129088" y="5875338"/>
              <a:ext cx="95250" cy="60325"/>
            </a:xfrm>
            <a:custGeom>
              <a:avLst/>
              <a:gdLst>
                <a:gd name="T0" fmla="*/ 60 w 60"/>
                <a:gd name="T1" fmla="*/ 22 h 38"/>
                <a:gd name="T2" fmla="*/ 60 w 60"/>
                <a:gd name="T3" fmla="*/ 22 h 38"/>
                <a:gd name="T4" fmla="*/ 60 w 60"/>
                <a:gd name="T5" fmla="*/ 18 h 38"/>
                <a:gd name="T6" fmla="*/ 58 w 60"/>
                <a:gd name="T7" fmla="*/ 14 h 38"/>
                <a:gd name="T8" fmla="*/ 52 w 60"/>
                <a:gd name="T9" fmla="*/ 8 h 38"/>
                <a:gd name="T10" fmla="*/ 44 w 60"/>
                <a:gd name="T11" fmla="*/ 2 h 38"/>
                <a:gd name="T12" fmla="*/ 32 w 60"/>
                <a:gd name="T13" fmla="*/ 0 h 38"/>
                <a:gd name="T14" fmla="*/ 32 w 60"/>
                <a:gd name="T15" fmla="*/ 0 h 38"/>
                <a:gd name="T16" fmla="*/ 20 w 60"/>
                <a:gd name="T17" fmla="*/ 0 h 38"/>
                <a:gd name="T18" fmla="*/ 10 w 60"/>
                <a:gd name="T19" fmla="*/ 4 h 38"/>
                <a:gd name="T20" fmla="*/ 4 w 60"/>
                <a:gd name="T21" fmla="*/ 8 h 38"/>
                <a:gd name="T22" fmla="*/ 2 w 60"/>
                <a:gd name="T23" fmla="*/ 12 h 38"/>
                <a:gd name="T24" fmla="*/ 0 w 60"/>
                <a:gd name="T25" fmla="*/ 16 h 38"/>
                <a:gd name="T26" fmla="*/ 0 w 60"/>
                <a:gd name="T27" fmla="*/ 16 h 38"/>
                <a:gd name="T28" fmla="*/ 0 w 60"/>
                <a:gd name="T29" fmla="*/ 20 h 38"/>
                <a:gd name="T30" fmla="*/ 2 w 60"/>
                <a:gd name="T31" fmla="*/ 24 h 38"/>
                <a:gd name="T32" fmla="*/ 8 w 60"/>
                <a:gd name="T33" fmla="*/ 30 h 38"/>
                <a:gd name="T34" fmla="*/ 16 w 60"/>
                <a:gd name="T35" fmla="*/ 36 h 38"/>
                <a:gd name="T36" fmla="*/ 28 w 60"/>
                <a:gd name="T37" fmla="*/ 38 h 38"/>
                <a:gd name="T38" fmla="*/ 28 w 60"/>
                <a:gd name="T39" fmla="*/ 38 h 38"/>
                <a:gd name="T40" fmla="*/ 40 w 60"/>
                <a:gd name="T41" fmla="*/ 38 h 38"/>
                <a:gd name="T42" fmla="*/ 50 w 60"/>
                <a:gd name="T43" fmla="*/ 34 h 38"/>
                <a:gd name="T44" fmla="*/ 58 w 60"/>
                <a:gd name="T45" fmla="*/ 28 h 38"/>
                <a:gd name="T46" fmla="*/ 60 w 60"/>
                <a:gd name="T47" fmla="*/ 26 h 38"/>
                <a:gd name="T48" fmla="*/ 60 w 60"/>
                <a:gd name="T49" fmla="*/ 22 h 38"/>
                <a:gd name="T50" fmla="*/ 60 w 60"/>
                <a:gd name="T5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0" h="38">
                  <a:moveTo>
                    <a:pt x="60" y="22"/>
                  </a:moveTo>
                  <a:lnTo>
                    <a:pt x="60" y="22"/>
                  </a:lnTo>
                  <a:lnTo>
                    <a:pt x="60" y="18"/>
                  </a:lnTo>
                  <a:lnTo>
                    <a:pt x="58" y="14"/>
                  </a:lnTo>
                  <a:lnTo>
                    <a:pt x="52" y="8"/>
                  </a:lnTo>
                  <a:lnTo>
                    <a:pt x="44" y="2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20" y="0"/>
                  </a:lnTo>
                  <a:lnTo>
                    <a:pt x="10" y="4"/>
                  </a:lnTo>
                  <a:lnTo>
                    <a:pt x="4" y="8"/>
                  </a:lnTo>
                  <a:lnTo>
                    <a:pt x="2" y="1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0"/>
                  </a:lnTo>
                  <a:lnTo>
                    <a:pt x="2" y="24"/>
                  </a:lnTo>
                  <a:lnTo>
                    <a:pt x="8" y="30"/>
                  </a:lnTo>
                  <a:lnTo>
                    <a:pt x="16" y="36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40" y="38"/>
                  </a:lnTo>
                  <a:lnTo>
                    <a:pt x="50" y="34"/>
                  </a:lnTo>
                  <a:lnTo>
                    <a:pt x="58" y="28"/>
                  </a:lnTo>
                  <a:lnTo>
                    <a:pt x="60" y="26"/>
                  </a:lnTo>
                  <a:lnTo>
                    <a:pt x="60" y="22"/>
                  </a:lnTo>
                  <a:lnTo>
                    <a:pt x="60" y="22"/>
                  </a:lnTo>
                  <a:close/>
                </a:path>
              </a:pathLst>
            </a:custGeom>
            <a:solidFill>
              <a:srgbClr val="FFE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95" name="Freeform 73"/>
            <p:cNvSpPr>
              <a:spLocks/>
            </p:cNvSpPr>
            <p:nvPr/>
          </p:nvSpPr>
          <p:spPr bwMode="auto">
            <a:xfrm>
              <a:off x="4132263" y="5875338"/>
              <a:ext cx="88900" cy="60325"/>
            </a:xfrm>
            <a:custGeom>
              <a:avLst/>
              <a:gdLst>
                <a:gd name="T0" fmla="*/ 56 w 56"/>
                <a:gd name="T1" fmla="*/ 22 h 38"/>
                <a:gd name="T2" fmla="*/ 56 w 56"/>
                <a:gd name="T3" fmla="*/ 22 h 38"/>
                <a:gd name="T4" fmla="*/ 56 w 56"/>
                <a:gd name="T5" fmla="*/ 14 h 38"/>
                <a:gd name="T6" fmla="*/ 50 w 56"/>
                <a:gd name="T7" fmla="*/ 8 h 38"/>
                <a:gd name="T8" fmla="*/ 42 w 56"/>
                <a:gd name="T9" fmla="*/ 2 h 38"/>
                <a:gd name="T10" fmla="*/ 30 w 56"/>
                <a:gd name="T11" fmla="*/ 0 h 38"/>
                <a:gd name="T12" fmla="*/ 30 w 56"/>
                <a:gd name="T13" fmla="*/ 0 h 38"/>
                <a:gd name="T14" fmla="*/ 18 w 56"/>
                <a:gd name="T15" fmla="*/ 0 h 38"/>
                <a:gd name="T16" fmla="*/ 10 w 56"/>
                <a:gd name="T17" fmla="*/ 4 h 38"/>
                <a:gd name="T18" fmla="*/ 2 w 56"/>
                <a:gd name="T19" fmla="*/ 10 h 38"/>
                <a:gd name="T20" fmla="*/ 0 w 56"/>
                <a:gd name="T21" fmla="*/ 16 h 38"/>
                <a:gd name="T22" fmla="*/ 0 w 56"/>
                <a:gd name="T23" fmla="*/ 16 h 38"/>
                <a:gd name="T24" fmla="*/ 2 w 56"/>
                <a:gd name="T25" fmla="*/ 24 h 38"/>
                <a:gd name="T26" fmla="*/ 6 w 56"/>
                <a:gd name="T27" fmla="*/ 30 h 38"/>
                <a:gd name="T28" fmla="*/ 16 w 56"/>
                <a:gd name="T29" fmla="*/ 34 h 38"/>
                <a:gd name="T30" fmla="*/ 26 w 56"/>
                <a:gd name="T31" fmla="*/ 38 h 38"/>
                <a:gd name="T32" fmla="*/ 26 w 56"/>
                <a:gd name="T33" fmla="*/ 38 h 38"/>
                <a:gd name="T34" fmla="*/ 38 w 56"/>
                <a:gd name="T35" fmla="*/ 36 h 38"/>
                <a:gd name="T36" fmla="*/ 48 w 56"/>
                <a:gd name="T37" fmla="*/ 34 h 38"/>
                <a:gd name="T38" fmla="*/ 54 w 56"/>
                <a:gd name="T39" fmla="*/ 28 h 38"/>
                <a:gd name="T40" fmla="*/ 56 w 56"/>
                <a:gd name="T41" fmla="*/ 22 h 38"/>
                <a:gd name="T42" fmla="*/ 56 w 56"/>
                <a:gd name="T43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6" h="38">
                  <a:moveTo>
                    <a:pt x="56" y="22"/>
                  </a:moveTo>
                  <a:lnTo>
                    <a:pt x="56" y="22"/>
                  </a:lnTo>
                  <a:lnTo>
                    <a:pt x="56" y="14"/>
                  </a:lnTo>
                  <a:lnTo>
                    <a:pt x="50" y="8"/>
                  </a:lnTo>
                  <a:lnTo>
                    <a:pt x="42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10" y="4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24"/>
                  </a:lnTo>
                  <a:lnTo>
                    <a:pt x="6" y="30"/>
                  </a:lnTo>
                  <a:lnTo>
                    <a:pt x="16" y="34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38" y="36"/>
                  </a:lnTo>
                  <a:lnTo>
                    <a:pt x="48" y="34"/>
                  </a:lnTo>
                  <a:lnTo>
                    <a:pt x="54" y="28"/>
                  </a:lnTo>
                  <a:lnTo>
                    <a:pt x="56" y="22"/>
                  </a:lnTo>
                  <a:lnTo>
                    <a:pt x="56" y="22"/>
                  </a:lnTo>
                  <a:close/>
                </a:path>
              </a:pathLst>
            </a:custGeom>
            <a:solidFill>
              <a:srgbClr val="FFE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96" name="Freeform 74"/>
            <p:cNvSpPr>
              <a:spLocks/>
            </p:cNvSpPr>
            <p:nvPr/>
          </p:nvSpPr>
          <p:spPr bwMode="auto">
            <a:xfrm>
              <a:off x="4132263" y="5878513"/>
              <a:ext cx="88900" cy="53975"/>
            </a:xfrm>
            <a:custGeom>
              <a:avLst/>
              <a:gdLst>
                <a:gd name="T0" fmla="*/ 56 w 56"/>
                <a:gd name="T1" fmla="*/ 20 h 34"/>
                <a:gd name="T2" fmla="*/ 56 w 56"/>
                <a:gd name="T3" fmla="*/ 20 h 34"/>
                <a:gd name="T4" fmla="*/ 54 w 56"/>
                <a:gd name="T5" fmla="*/ 12 h 34"/>
                <a:gd name="T6" fmla="*/ 48 w 56"/>
                <a:gd name="T7" fmla="*/ 6 h 34"/>
                <a:gd name="T8" fmla="*/ 40 w 56"/>
                <a:gd name="T9" fmla="*/ 2 h 34"/>
                <a:gd name="T10" fmla="*/ 30 w 56"/>
                <a:gd name="T11" fmla="*/ 0 h 34"/>
                <a:gd name="T12" fmla="*/ 30 w 56"/>
                <a:gd name="T13" fmla="*/ 0 h 34"/>
                <a:gd name="T14" fmla="*/ 20 w 56"/>
                <a:gd name="T15" fmla="*/ 0 h 34"/>
                <a:gd name="T16" fmla="*/ 10 w 56"/>
                <a:gd name="T17" fmla="*/ 2 h 34"/>
                <a:gd name="T18" fmla="*/ 4 w 56"/>
                <a:gd name="T19" fmla="*/ 8 h 34"/>
                <a:gd name="T20" fmla="*/ 0 w 56"/>
                <a:gd name="T21" fmla="*/ 14 h 34"/>
                <a:gd name="T22" fmla="*/ 0 w 56"/>
                <a:gd name="T23" fmla="*/ 14 h 34"/>
                <a:gd name="T24" fmla="*/ 2 w 56"/>
                <a:gd name="T25" fmla="*/ 22 h 34"/>
                <a:gd name="T26" fmla="*/ 8 w 56"/>
                <a:gd name="T27" fmla="*/ 28 h 34"/>
                <a:gd name="T28" fmla="*/ 16 w 56"/>
                <a:gd name="T29" fmla="*/ 32 h 34"/>
                <a:gd name="T30" fmla="*/ 26 w 56"/>
                <a:gd name="T31" fmla="*/ 34 h 34"/>
                <a:gd name="T32" fmla="*/ 26 w 56"/>
                <a:gd name="T33" fmla="*/ 34 h 34"/>
                <a:gd name="T34" fmla="*/ 38 w 56"/>
                <a:gd name="T35" fmla="*/ 34 h 34"/>
                <a:gd name="T36" fmla="*/ 46 w 56"/>
                <a:gd name="T37" fmla="*/ 30 h 34"/>
                <a:gd name="T38" fmla="*/ 52 w 56"/>
                <a:gd name="T39" fmla="*/ 26 h 34"/>
                <a:gd name="T40" fmla="*/ 56 w 56"/>
                <a:gd name="T41" fmla="*/ 20 h 34"/>
                <a:gd name="T42" fmla="*/ 56 w 56"/>
                <a:gd name="T43" fmla="*/ 2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6" h="34">
                  <a:moveTo>
                    <a:pt x="56" y="20"/>
                  </a:moveTo>
                  <a:lnTo>
                    <a:pt x="56" y="20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0" y="0"/>
                  </a:lnTo>
                  <a:lnTo>
                    <a:pt x="10" y="2"/>
                  </a:lnTo>
                  <a:lnTo>
                    <a:pt x="4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2"/>
                  </a:lnTo>
                  <a:lnTo>
                    <a:pt x="8" y="28"/>
                  </a:lnTo>
                  <a:lnTo>
                    <a:pt x="16" y="32"/>
                  </a:lnTo>
                  <a:lnTo>
                    <a:pt x="26" y="34"/>
                  </a:lnTo>
                  <a:lnTo>
                    <a:pt x="26" y="34"/>
                  </a:lnTo>
                  <a:lnTo>
                    <a:pt x="38" y="34"/>
                  </a:lnTo>
                  <a:lnTo>
                    <a:pt x="46" y="30"/>
                  </a:lnTo>
                  <a:lnTo>
                    <a:pt x="52" y="26"/>
                  </a:lnTo>
                  <a:lnTo>
                    <a:pt x="56" y="20"/>
                  </a:lnTo>
                  <a:lnTo>
                    <a:pt x="56" y="20"/>
                  </a:ln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97" name="Freeform 75"/>
            <p:cNvSpPr>
              <a:spLocks/>
            </p:cNvSpPr>
            <p:nvPr/>
          </p:nvSpPr>
          <p:spPr bwMode="auto">
            <a:xfrm>
              <a:off x="4135438" y="5878513"/>
              <a:ext cx="82550" cy="53975"/>
            </a:xfrm>
            <a:custGeom>
              <a:avLst/>
              <a:gdLst>
                <a:gd name="T0" fmla="*/ 52 w 52"/>
                <a:gd name="T1" fmla="*/ 20 h 34"/>
                <a:gd name="T2" fmla="*/ 52 w 52"/>
                <a:gd name="T3" fmla="*/ 20 h 34"/>
                <a:gd name="T4" fmla="*/ 50 w 52"/>
                <a:gd name="T5" fmla="*/ 12 h 34"/>
                <a:gd name="T6" fmla="*/ 46 w 52"/>
                <a:gd name="T7" fmla="*/ 6 h 34"/>
                <a:gd name="T8" fmla="*/ 38 w 52"/>
                <a:gd name="T9" fmla="*/ 2 h 34"/>
                <a:gd name="T10" fmla="*/ 28 w 52"/>
                <a:gd name="T11" fmla="*/ 0 h 34"/>
                <a:gd name="T12" fmla="*/ 28 w 52"/>
                <a:gd name="T13" fmla="*/ 0 h 34"/>
                <a:gd name="T14" fmla="*/ 18 w 52"/>
                <a:gd name="T15" fmla="*/ 0 h 34"/>
                <a:gd name="T16" fmla="*/ 8 w 52"/>
                <a:gd name="T17" fmla="*/ 4 h 34"/>
                <a:gd name="T18" fmla="*/ 2 w 52"/>
                <a:gd name="T19" fmla="*/ 8 h 34"/>
                <a:gd name="T20" fmla="*/ 0 w 52"/>
                <a:gd name="T21" fmla="*/ 14 h 34"/>
                <a:gd name="T22" fmla="*/ 0 w 52"/>
                <a:gd name="T23" fmla="*/ 14 h 34"/>
                <a:gd name="T24" fmla="*/ 2 w 52"/>
                <a:gd name="T25" fmla="*/ 20 h 34"/>
                <a:gd name="T26" fmla="*/ 6 w 52"/>
                <a:gd name="T27" fmla="*/ 26 h 34"/>
                <a:gd name="T28" fmla="*/ 14 w 52"/>
                <a:gd name="T29" fmla="*/ 32 h 34"/>
                <a:gd name="T30" fmla="*/ 24 w 52"/>
                <a:gd name="T31" fmla="*/ 34 h 34"/>
                <a:gd name="T32" fmla="*/ 24 w 52"/>
                <a:gd name="T33" fmla="*/ 34 h 34"/>
                <a:gd name="T34" fmla="*/ 34 w 52"/>
                <a:gd name="T35" fmla="*/ 34 h 34"/>
                <a:gd name="T36" fmla="*/ 44 w 52"/>
                <a:gd name="T37" fmla="*/ 30 h 34"/>
                <a:gd name="T38" fmla="*/ 50 w 52"/>
                <a:gd name="T39" fmla="*/ 26 h 34"/>
                <a:gd name="T40" fmla="*/ 52 w 52"/>
                <a:gd name="T41" fmla="*/ 20 h 34"/>
                <a:gd name="T42" fmla="*/ 52 w 52"/>
                <a:gd name="T43" fmla="*/ 2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2" h="34">
                  <a:moveTo>
                    <a:pt x="52" y="20"/>
                  </a:moveTo>
                  <a:lnTo>
                    <a:pt x="52" y="20"/>
                  </a:lnTo>
                  <a:lnTo>
                    <a:pt x="50" y="12"/>
                  </a:lnTo>
                  <a:lnTo>
                    <a:pt x="46" y="6"/>
                  </a:lnTo>
                  <a:lnTo>
                    <a:pt x="38" y="2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18" y="0"/>
                  </a:lnTo>
                  <a:lnTo>
                    <a:pt x="8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6" y="26"/>
                  </a:lnTo>
                  <a:lnTo>
                    <a:pt x="14" y="32"/>
                  </a:lnTo>
                  <a:lnTo>
                    <a:pt x="24" y="34"/>
                  </a:lnTo>
                  <a:lnTo>
                    <a:pt x="24" y="34"/>
                  </a:lnTo>
                  <a:lnTo>
                    <a:pt x="34" y="34"/>
                  </a:lnTo>
                  <a:lnTo>
                    <a:pt x="44" y="30"/>
                  </a:lnTo>
                  <a:lnTo>
                    <a:pt x="50" y="26"/>
                  </a:lnTo>
                  <a:lnTo>
                    <a:pt x="52" y="20"/>
                  </a:lnTo>
                  <a:lnTo>
                    <a:pt x="52" y="20"/>
                  </a:lnTo>
                  <a:close/>
                </a:path>
              </a:pathLst>
            </a:custGeom>
            <a:solidFill>
              <a:srgbClr val="FFD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98" name="Freeform 76"/>
            <p:cNvSpPr>
              <a:spLocks/>
            </p:cNvSpPr>
            <p:nvPr/>
          </p:nvSpPr>
          <p:spPr bwMode="auto">
            <a:xfrm>
              <a:off x="4138613" y="5878513"/>
              <a:ext cx="79375" cy="50800"/>
            </a:xfrm>
            <a:custGeom>
              <a:avLst/>
              <a:gdLst>
                <a:gd name="T0" fmla="*/ 50 w 50"/>
                <a:gd name="T1" fmla="*/ 20 h 32"/>
                <a:gd name="T2" fmla="*/ 50 w 50"/>
                <a:gd name="T3" fmla="*/ 20 h 32"/>
                <a:gd name="T4" fmla="*/ 48 w 50"/>
                <a:gd name="T5" fmla="*/ 12 h 32"/>
                <a:gd name="T6" fmla="*/ 42 w 50"/>
                <a:gd name="T7" fmla="*/ 8 h 32"/>
                <a:gd name="T8" fmla="*/ 36 w 50"/>
                <a:gd name="T9" fmla="*/ 4 h 32"/>
                <a:gd name="T10" fmla="*/ 26 w 50"/>
                <a:gd name="T11" fmla="*/ 0 h 32"/>
                <a:gd name="T12" fmla="*/ 26 w 50"/>
                <a:gd name="T13" fmla="*/ 0 h 32"/>
                <a:gd name="T14" fmla="*/ 16 w 50"/>
                <a:gd name="T15" fmla="*/ 2 h 32"/>
                <a:gd name="T16" fmla="*/ 8 w 50"/>
                <a:gd name="T17" fmla="*/ 4 h 32"/>
                <a:gd name="T18" fmla="*/ 2 w 50"/>
                <a:gd name="T19" fmla="*/ 8 h 32"/>
                <a:gd name="T20" fmla="*/ 0 w 50"/>
                <a:gd name="T21" fmla="*/ 14 h 32"/>
                <a:gd name="T22" fmla="*/ 0 w 50"/>
                <a:gd name="T23" fmla="*/ 14 h 32"/>
                <a:gd name="T24" fmla="*/ 0 w 50"/>
                <a:gd name="T25" fmla="*/ 20 h 32"/>
                <a:gd name="T26" fmla="*/ 6 w 50"/>
                <a:gd name="T27" fmla="*/ 26 h 32"/>
                <a:gd name="T28" fmla="*/ 14 w 50"/>
                <a:gd name="T29" fmla="*/ 30 h 32"/>
                <a:gd name="T30" fmla="*/ 22 w 50"/>
                <a:gd name="T31" fmla="*/ 32 h 32"/>
                <a:gd name="T32" fmla="*/ 22 w 50"/>
                <a:gd name="T33" fmla="*/ 32 h 32"/>
                <a:gd name="T34" fmla="*/ 32 w 50"/>
                <a:gd name="T35" fmla="*/ 32 h 32"/>
                <a:gd name="T36" fmla="*/ 40 w 50"/>
                <a:gd name="T37" fmla="*/ 30 h 32"/>
                <a:gd name="T38" fmla="*/ 46 w 50"/>
                <a:gd name="T39" fmla="*/ 26 h 32"/>
                <a:gd name="T40" fmla="*/ 50 w 50"/>
                <a:gd name="T41" fmla="*/ 20 h 32"/>
                <a:gd name="T42" fmla="*/ 50 w 50"/>
                <a:gd name="T4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32">
                  <a:moveTo>
                    <a:pt x="50" y="20"/>
                  </a:moveTo>
                  <a:lnTo>
                    <a:pt x="50" y="20"/>
                  </a:lnTo>
                  <a:lnTo>
                    <a:pt x="48" y="12"/>
                  </a:lnTo>
                  <a:lnTo>
                    <a:pt x="42" y="8"/>
                  </a:lnTo>
                  <a:lnTo>
                    <a:pt x="36" y="4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6" y="2"/>
                  </a:lnTo>
                  <a:lnTo>
                    <a:pt x="8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20"/>
                  </a:lnTo>
                  <a:lnTo>
                    <a:pt x="6" y="26"/>
                  </a:lnTo>
                  <a:lnTo>
                    <a:pt x="14" y="30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32" y="32"/>
                  </a:lnTo>
                  <a:lnTo>
                    <a:pt x="40" y="30"/>
                  </a:lnTo>
                  <a:lnTo>
                    <a:pt x="46" y="26"/>
                  </a:lnTo>
                  <a:lnTo>
                    <a:pt x="50" y="20"/>
                  </a:lnTo>
                  <a:lnTo>
                    <a:pt x="50" y="20"/>
                  </a:lnTo>
                  <a:close/>
                </a:path>
              </a:pathLst>
            </a:custGeom>
            <a:solidFill>
              <a:srgbClr val="FFD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99" name="Freeform 77"/>
            <p:cNvSpPr>
              <a:spLocks/>
            </p:cNvSpPr>
            <p:nvPr/>
          </p:nvSpPr>
          <p:spPr bwMode="auto">
            <a:xfrm>
              <a:off x="4138613" y="5881688"/>
              <a:ext cx="76200" cy="47625"/>
            </a:xfrm>
            <a:custGeom>
              <a:avLst/>
              <a:gdLst>
                <a:gd name="T0" fmla="*/ 48 w 48"/>
                <a:gd name="T1" fmla="*/ 18 h 30"/>
                <a:gd name="T2" fmla="*/ 48 w 48"/>
                <a:gd name="T3" fmla="*/ 18 h 30"/>
                <a:gd name="T4" fmla="*/ 46 w 48"/>
                <a:gd name="T5" fmla="*/ 10 h 30"/>
                <a:gd name="T6" fmla="*/ 42 w 48"/>
                <a:gd name="T7" fmla="*/ 6 h 30"/>
                <a:gd name="T8" fmla="*/ 34 w 48"/>
                <a:gd name="T9" fmla="*/ 2 h 30"/>
                <a:gd name="T10" fmla="*/ 26 w 48"/>
                <a:gd name="T11" fmla="*/ 0 h 30"/>
                <a:gd name="T12" fmla="*/ 26 w 48"/>
                <a:gd name="T13" fmla="*/ 0 h 30"/>
                <a:gd name="T14" fmla="*/ 16 w 48"/>
                <a:gd name="T15" fmla="*/ 0 h 30"/>
                <a:gd name="T16" fmla="*/ 8 w 48"/>
                <a:gd name="T17" fmla="*/ 2 h 30"/>
                <a:gd name="T18" fmla="*/ 4 w 48"/>
                <a:gd name="T19" fmla="*/ 6 h 30"/>
                <a:gd name="T20" fmla="*/ 0 w 48"/>
                <a:gd name="T21" fmla="*/ 12 h 30"/>
                <a:gd name="T22" fmla="*/ 0 w 48"/>
                <a:gd name="T23" fmla="*/ 12 h 30"/>
                <a:gd name="T24" fmla="*/ 2 w 48"/>
                <a:gd name="T25" fmla="*/ 18 h 30"/>
                <a:gd name="T26" fmla="*/ 6 w 48"/>
                <a:gd name="T27" fmla="*/ 24 h 30"/>
                <a:gd name="T28" fmla="*/ 14 w 48"/>
                <a:gd name="T29" fmla="*/ 28 h 30"/>
                <a:gd name="T30" fmla="*/ 22 w 48"/>
                <a:gd name="T31" fmla="*/ 30 h 30"/>
                <a:gd name="T32" fmla="*/ 22 w 48"/>
                <a:gd name="T33" fmla="*/ 30 h 30"/>
                <a:gd name="T34" fmla="*/ 32 w 48"/>
                <a:gd name="T35" fmla="*/ 30 h 30"/>
                <a:gd name="T36" fmla="*/ 40 w 48"/>
                <a:gd name="T37" fmla="*/ 26 h 30"/>
                <a:gd name="T38" fmla="*/ 46 w 48"/>
                <a:gd name="T39" fmla="*/ 22 h 30"/>
                <a:gd name="T40" fmla="*/ 48 w 48"/>
                <a:gd name="T41" fmla="*/ 18 h 30"/>
                <a:gd name="T42" fmla="*/ 48 w 48"/>
                <a:gd name="T43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30">
                  <a:moveTo>
                    <a:pt x="48" y="18"/>
                  </a:moveTo>
                  <a:lnTo>
                    <a:pt x="48" y="18"/>
                  </a:lnTo>
                  <a:lnTo>
                    <a:pt x="46" y="10"/>
                  </a:lnTo>
                  <a:lnTo>
                    <a:pt x="42" y="6"/>
                  </a:lnTo>
                  <a:lnTo>
                    <a:pt x="34" y="2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6" y="0"/>
                  </a:lnTo>
                  <a:lnTo>
                    <a:pt x="8" y="2"/>
                  </a:lnTo>
                  <a:lnTo>
                    <a:pt x="4" y="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8"/>
                  </a:lnTo>
                  <a:lnTo>
                    <a:pt x="6" y="24"/>
                  </a:lnTo>
                  <a:lnTo>
                    <a:pt x="14" y="28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32" y="30"/>
                  </a:lnTo>
                  <a:lnTo>
                    <a:pt x="40" y="26"/>
                  </a:lnTo>
                  <a:lnTo>
                    <a:pt x="46" y="22"/>
                  </a:lnTo>
                  <a:lnTo>
                    <a:pt x="48" y="18"/>
                  </a:lnTo>
                  <a:lnTo>
                    <a:pt x="48" y="18"/>
                  </a:lnTo>
                  <a:close/>
                </a:path>
              </a:pathLst>
            </a:custGeom>
            <a:solidFill>
              <a:srgbClr val="FFD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00" name="Freeform 78"/>
            <p:cNvSpPr>
              <a:spLocks/>
            </p:cNvSpPr>
            <p:nvPr/>
          </p:nvSpPr>
          <p:spPr bwMode="auto">
            <a:xfrm>
              <a:off x="4141788" y="5881688"/>
              <a:ext cx="69850" cy="44450"/>
            </a:xfrm>
            <a:custGeom>
              <a:avLst/>
              <a:gdLst>
                <a:gd name="T0" fmla="*/ 44 w 44"/>
                <a:gd name="T1" fmla="*/ 16 h 28"/>
                <a:gd name="T2" fmla="*/ 44 w 44"/>
                <a:gd name="T3" fmla="*/ 16 h 28"/>
                <a:gd name="T4" fmla="*/ 44 w 44"/>
                <a:gd name="T5" fmla="*/ 12 h 28"/>
                <a:gd name="T6" fmla="*/ 38 w 44"/>
                <a:gd name="T7" fmla="*/ 6 h 28"/>
                <a:gd name="T8" fmla="*/ 32 w 44"/>
                <a:gd name="T9" fmla="*/ 2 h 28"/>
                <a:gd name="T10" fmla="*/ 24 w 44"/>
                <a:gd name="T11" fmla="*/ 0 h 28"/>
                <a:gd name="T12" fmla="*/ 24 w 44"/>
                <a:gd name="T13" fmla="*/ 0 h 28"/>
                <a:gd name="T14" fmla="*/ 14 w 44"/>
                <a:gd name="T15" fmla="*/ 0 h 28"/>
                <a:gd name="T16" fmla="*/ 8 w 44"/>
                <a:gd name="T17" fmla="*/ 4 h 28"/>
                <a:gd name="T18" fmla="*/ 2 w 44"/>
                <a:gd name="T19" fmla="*/ 8 h 28"/>
                <a:gd name="T20" fmla="*/ 0 w 44"/>
                <a:gd name="T21" fmla="*/ 12 h 28"/>
                <a:gd name="T22" fmla="*/ 0 w 44"/>
                <a:gd name="T23" fmla="*/ 12 h 28"/>
                <a:gd name="T24" fmla="*/ 2 w 44"/>
                <a:gd name="T25" fmla="*/ 18 h 28"/>
                <a:gd name="T26" fmla="*/ 6 w 44"/>
                <a:gd name="T27" fmla="*/ 24 h 28"/>
                <a:gd name="T28" fmla="*/ 12 w 44"/>
                <a:gd name="T29" fmla="*/ 26 h 28"/>
                <a:gd name="T30" fmla="*/ 20 w 44"/>
                <a:gd name="T31" fmla="*/ 28 h 28"/>
                <a:gd name="T32" fmla="*/ 20 w 44"/>
                <a:gd name="T33" fmla="*/ 28 h 28"/>
                <a:gd name="T34" fmla="*/ 30 w 44"/>
                <a:gd name="T35" fmla="*/ 28 h 28"/>
                <a:gd name="T36" fmla="*/ 36 w 44"/>
                <a:gd name="T37" fmla="*/ 26 h 28"/>
                <a:gd name="T38" fmla="*/ 42 w 44"/>
                <a:gd name="T39" fmla="*/ 22 h 28"/>
                <a:gd name="T40" fmla="*/ 44 w 44"/>
                <a:gd name="T41" fmla="*/ 16 h 28"/>
                <a:gd name="T42" fmla="*/ 44 w 44"/>
                <a:gd name="T43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" h="28">
                  <a:moveTo>
                    <a:pt x="44" y="16"/>
                  </a:moveTo>
                  <a:lnTo>
                    <a:pt x="44" y="16"/>
                  </a:lnTo>
                  <a:lnTo>
                    <a:pt x="44" y="12"/>
                  </a:lnTo>
                  <a:lnTo>
                    <a:pt x="38" y="6"/>
                  </a:lnTo>
                  <a:lnTo>
                    <a:pt x="32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4" y="0"/>
                  </a:lnTo>
                  <a:lnTo>
                    <a:pt x="8" y="4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8"/>
                  </a:lnTo>
                  <a:lnTo>
                    <a:pt x="6" y="24"/>
                  </a:lnTo>
                  <a:lnTo>
                    <a:pt x="12" y="26"/>
                  </a:lnTo>
                  <a:lnTo>
                    <a:pt x="20" y="28"/>
                  </a:lnTo>
                  <a:lnTo>
                    <a:pt x="20" y="28"/>
                  </a:lnTo>
                  <a:lnTo>
                    <a:pt x="30" y="28"/>
                  </a:lnTo>
                  <a:lnTo>
                    <a:pt x="36" y="26"/>
                  </a:lnTo>
                  <a:lnTo>
                    <a:pt x="42" y="22"/>
                  </a:lnTo>
                  <a:lnTo>
                    <a:pt x="44" y="16"/>
                  </a:lnTo>
                  <a:lnTo>
                    <a:pt x="44" y="16"/>
                  </a:lnTo>
                  <a:close/>
                </a:path>
              </a:pathLst>
            </a:custGeom>
            <a:solidFill>
              <a:srgbClr val="FFD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01" name="Freeform 79"/>
            <p:cNvSpPr>
              <a:spLocks/>
            </p:cNvSpPr>
            <p:nvPr/>
          </p:nvSpPr>
          <p:spPr bwMode="auto">
            <a:xfrm>
              <a:off x="4144963" y="5884863"/>
              <a:ext cx="66675" cy="41275"/>
            </a:xfrm>
            <a:custGeom>
              <a:avLst/>
              <a:gdLst>
                <a:gd name="T0" fmla="*/ 42 w 42"/>
                <a:gd name="T1" fmla="*/ 14 h 26"/>
                <a:gd name="T2" fmla="*/ 42 w 42"/>
                <a:gd name="T3" fmla="*/ 14 h 26"/>
                <a:gd name="T4" fmla="*/ 40 w 42"/>
                <a:gd name="T5" fmla="*/ 10 h 26"/>
                <a:gd name="T6" fmla="*/ 36 w 42"/>
                <a:gd name="T7" fmla="*/ 4 h 26"/>
                <a:gd name="T8" fmla="*/ 30 w 42"/>
                <a:gd name="T9" fmla="*/ 2 h 26"/>
                <a:gd name="T10" fmla="*/ 22 w 42"/>
                <a:gd name="T11" fmla="*/ 0 h 26"/>
                <a:gd name="T12" fmla="*/ 22 w 42"/>
                <a:gd name="T13" fmla="*/ 0 h 26"/>
                <a:gd name="T14" fmla="*/ 14 w 42"/>
                <a:gd name="T15" fmla="*/ 0 h 26"/>
                <a:gd name="T16" fmla="*/ 6 w 42"/>
                <a:gd name="T17" fmla="*/ 2 h 26"/>
                <a:gd name="T18" fmla="*/ 2 w 42"/>
                <a:gd name="T19" fmla="*/ 6 h 26"/>
                <a:gd name="T20" fmla="*/ 0 w 42"/>
                <a:gd name="T21" fmla="*/ 10 h 26"/>
                <a:gd name="T22" fmla="*/ 0 w 42"/>
                <a:gd name="T23" fmla="*/ 10 h 26"/>
                <a:gd name="T24" fmla="*/ 0 w 42"/>
                <a:gd name="T25" fmla="*/ 16 h 26"/>
                <a:gd name="T26" fmla="*/ 4 w 42"/>
                <a:gd name="T27" fmla="*/ 20 h 26"/>
                <a:gd name="T28" fmla="*/ 10 w 42"/>
                <a:gd name="T29" fmla="*/ 24 h 26"/>
                <a:gd name="T30" fmla="*/ 18 w 42"/>
                <a:gd name="T31" fmla="*/ 26 h 26"/>
                <a:gd name="T32" fmla="*/ 18 w 42"/>
                <a:gd name="T33" fmla="*/ 26 h 26"/>
                <a:gd name="T34" fmla="*/ 28 w 42"/>
                <a:gd name="T35" fmla="*/ 26 h 26"/>
                <a:gd name="T36" fmla="*/ 34 w 42"/>
                <a:gd name="T37" fmla="*/ 24 h 26"/>
                <a:gd name="T38" fmla="*/ 38 w 42"/>
                <a:gd name="T39" fmla="*/ 20 h 26"/>
                <a:gd name="T40" fmla="*/ 42 w 42"/>
                <a:gd name="T41" fmla="*/ 14 h 26"/>
                <a:gd name="T42" fmla="*/ 42 w 42"/>
                <a:gd name="T43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26">
                  <a:moveTo>
                    <a:pt x="42" y="14"/>
                  </a:moveTo>
                  <a:lnTo>
                    <a:pt x="42" y="14"/>
                  </a:lnTo>
                  <a:lnTo>
                    <a:pt x="40" y="10"/>
                  </a:lnTo>
                  <a:lnTo>
                    <a:pt x="36" y="4"/>
                  </a:lnTo>
                  <a:lnTo>
                    <a:pt x="30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4" y="0"/>
                  </a:lnTo>
                  <a:lnTo>
                    <a:pt x="6" y="2"/>
                  </a:lnTo>
                  <a:lnTo>
                    <a:pt x="2" y="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4" y="20"/>
                  </a:lnTo>
                  <a:lnTo>
                    <a:pt x="10" y="24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28" y="26"/>
                  </a:lnTo>
                  <a:lnTo>
                    <a:pt x="34" y="24"/>
                  </a:lnTo>
                  <a:lnTo>
                    <a:pt x="38" y="20"/>
                  </a:lnTo>
                  <a:lnTo>
                    <a:pt x="42" y="14"/>
                  </a:lnTo>
                  <a:lnTo>
                    <a:pt x="42" y="14"/>
                  </a:lnTo>
                  <a:close/>
                </a:path>
              </a:pathLst>
            </a:custGeom>
            <a:solidFill>
              <a:srgbClr val="FFD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02" name="Freeform 80"/>
            <p:cNvSpPr>
              <a:spLocks/>
            </p:cNvSpPr>
            <p:nvPr/>
          </p:nvSpPr>
          <p:spPr bwMode="auto">
            <a:xfrm>
              <a:off x="4144963" y="5884863"/>
              <a:ext cx="63500" cy="41275"/>
            </a:xfrm>
            <a:custGeom>
              <a:avLst/>
              <a:gdLst>
                <a:gd name="T0" fmla="*/ 40 w 40"/>
                <a:gd name="T1" fmla="*/ 14 h 26"/>
                <a:gd name="T2" fmla="*/ 40 w 40"/>
                <a:gd name="T3" fmla="*/ 14 h 26"/>
                <a:gd name="T4" fmla="*/ 38 w 40"/>
                <a:gd name="T5" fmla="*/ 10 h 26"/>
                <a:gd name="T6" fmla="*/ 34 w 40"/>
                <a:gd name="T7" fmla="*/ 6 h 26"/>
                <a:gd name="T8" fmla="*/ 28 w 40"/>
                <a:gd name="T9" fmla="*/ 2 h 26"/>
                <a:gd name="T10" fmla="*/ 22 w 40"/>
                <a:gd name="T11" fmla="*/ 0 h 26"/>
                <a:gd name="T12" fmla="*/ 22 w 40"/>
                <a:gd name="T13" fmla="*/ 0 h 26"/>
                <a:gd name="T14" fmla="*/ 14 w 40"/>
                <a:gd name="T15" fmla="*/ 0 h 26"/>
                <a:gd name="T16" fmla="*/ 8 w 40"/>
                <a:gd name="T17" fmla="*/ 2 h 26"/>
                <a:gd name="T18" fmla="*/ 2 w 40"/>
                <a:gd name="T19" fmla="*/ 6 h 26"/>
                <a:gd name="T20" fmla="*/ 0 w 40"/>
                <a:gd name="T21" fmla="*/ 10 h 26"/>
                <a:gd name="T22" fmla="*/ 0 w 40"/>
                <a:gd name="T23" fmla="*/ 10 h 26"/>
                <a:gd name="T24" fmla="*/ 2 w 40"/>
                <a:gd name="T25" fmla="*/ 16 h 26"/>
                <a:gd name="T26" fmla="*/ 6 w 40"/>
                <a:gd name="T27" fmla="*/ 20 h 26"/>
                <a:gd name="T28" fmla="*/ 12 w 40"/>
                <a:gd name="T29" fmla="*/ 24 h 26"/>
                <a:gd name="T30" fmla="*/ 20 w 40"/>
                <a:gd name="T31" fmla="*/ 26 h 26"/>
                <a:gd name="T32" fmla="*/ 20 w 40"/>
                <a:gd name="T33" fmla="*/ 26 h 26"/>
                <a:gd name="T34" fmla="*/ 26 w 40"/>
                <a:gd name="T35" fmla="*/ 24 h 26"/>
                <a:gd name="T36" fmla="*/ 34 w 40"/>
                <a:gd name="T37" fmla="*/ 22 h 26"/>
                <a:gd name="T38" fmla="*/ 38 w 40"/>
                <a:gd name="T39" fmla="*/ 20 h 26"/>
                <a:gd name="T40" fmla="*/ 40 w 40"/>
                <a:gd name="T41" fmla="*/ 14 h 26"/>
                <a:gd name="T42" fmla="*/ 40 w 40"/>
                <a:gd name="T43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6">
                  <a:moveTo>
                    <a:pt x="40" y="14"/>
                  </a:moveTo>
                  <a:lnTo>
                    <a:pt x="40" y="14"/>
                  </a:lnTo>
                  <a:lnTo>
                    <a:pt x="38" y="10"/>
                  </a:lnTo>
                  <a:lnTo>
                    <a:pt x="34" y="6"/>
                  </a:lnTo>
                  <a:lnTo>
                    <a:pt x="28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4" y="0"/>
                  </a:lnTo>
                  <a:lnTo>
                    <a:pt x="8" y="2"/>
                  </a:lnTo>
                  <a:lnTo>
                    <a:pt x="2" y="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6"/>
                  </a:lnTo>
                  <a:lnTo>
                    <a:pt x="6" y="20"/>
                  </a:lnTo>
                  <a:lnTo>
                    <a:pt x="12" y="24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26" y="24"/>
                  </a:lnTo>
                  <a:lnTo>
                    <a:pt x="34" y="22"/>
                  </a:lnTo>
                  <a:lnTo>
                    <a:pt x="38" y="20"/>
                  </a:lnTo>
                  <a:lnTo>
                    <a:pt x="40" y="14"/>
                  </a:lnTo>
                  <a:lnTo>
                    <a:pt x="40" y="14"/>
                  </a:lnTo>
                  <a:close/>
                </a:path>
              </a:pathLst>
            </a:custGeom>
            <a:solidFill>
              <a:srgbClr val="FFD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03" name="Freeform 81"/>
            <p:cNvSpPr>
              <a:spLocks/>
            </p:cNvSpPr>
            <p:nvPr/>
          </p:nvSpPr>
          <p:spPr bwMode="auto">
            <a:xfrm>
              <a:off x="4148138" y="5888038"/>
              <a:ext cx="57150" cy="34925"/>
            </a:xfrm>
            <a:custGeom>
              <a:avLst/>
              <a:gdLst>
                <a:gd name="T0" fmla="*/ 0 w 36"/>
                <a:gd name="T1" fmla="*/ 8 h 22"/>
                <a:gd name="T2" fmla="*/ 0 w 36"/>
                <a:gd name="T3" fmla="*/ 8 h 22"/>
                <a:gd name="T4" fmla="*/ 2 w 36"/>
                <a:gd name="T5" fmla="*/ 14 h 22"/>
                <a:gd name="T6" fmla="*/ 4 w 36"/>
                <a:gd name="T7" fmla="*/ 18 h 22"/>
                <a:gd name="T8" fmla="*/ 10 w 36"/>
                <a:gd name="T9" fmla="*/ 20 h 22"/>
                <a:gd name="T10" fmla="*/ 18 w 36"/>
                <a:gd name="T11" fmla="*/ 22 h 22"/>
                <a:gd name="T12" fmla="*/ 18 w 36"/>
                <a:gd name="T13" fmla="*/ 22 h 22"/>
                <a:gd name="T14" fmla="*/ 24 w 36"/>
                <a:gd name="T15" fmla="*/ 22 h 22"/>
                <a:gd name="T16" fmla="*/ 30 w 36"/>
                <a:gd name="T17" fmla="*/ 20 h 22"/>
                <a:gd name="T18" fmla="*/ 34 w 36"/>
                <a:gd name="T19" fmla="*/ 16 h 22"/>
                <a:gd name="T20" fmla="*/ 36 w 36"/>
                <a:gd name="T21" fmla="*/ 12 h 22"/>
                <a:gd name="T22" fmla="*/ 36 w 36"/>
                <a:gd name="T23" fmla="*/ 12 h 22"/>
                <a:gd name="T24" fmla="*/ 36 w 36"/>
                <a:gd name="T25" fmla="*/ 8 h 22"/>
                <a:gd name="T26" fmla="*/ 32 w 36"/>
                <a:gd name="T27" fmla="*/ 4 h 22"/>
                <a:gd name="T28" fmla="*/ 26 w 36"/>
                <a:gd name="T29" fmla="*/ 0 h 22"/>
                <a:gd name="T30" fmla="*/ 20 w 36"/>
                <a:gd name="T31" fmla="*/ 0 h 22"/>
                <a:gd name="T32" fmla="*/ 20 w 36"/>
                <a:gd name="T33" fmla="*/ 0 h 22"/>
                <a:gd name="T34" fmla="*/ 12 w 36"/>
                <a:gd name="T35" fmla="*/ 0 h 22"/>
                <a:gd name="T36" fmla="*/ 6 w 36"/>
                <a:gd name="T37" fmla="*/ 2 h 22"/>
                <a:gd name="T38" fmla="*/ 2 w 36"/>
                <a:gd name="T39" fmla="*/ 4 h 22"/>
                <a:gd name="T40" fmla="*/ 0 w 36"/>
                <a:gd name="T41" fmla="*/ 8 h 22"/>
                <a:gd name="T42" fmla="*/ 0 w 36"/>
                <a:gd name="T43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22">
                  <a:moveTo>
                    <a:pt x="0" y="8"/>
                  </a:moveTo>
                  <a:lnTo>
                    <a:pt x="0" y="8"/>
                  </a:lnTo>
                  <a:lnTo>
                    <a:pt x="2" y="14"/>
                  </a:lnTo>
                  <a:lnTo>
                    <a:pt x="4" y="18"/>
                  </a:lnTo>
                  <a:lnTo>
                    <a:pt x="10" y="20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24" y="22"/>
                  </a:lnTo>
                  <a:lnTo>
                    <a:pt x="30" y="20"/>
                  </a:lnTo>
                  <a:lnTo>
                    <a:pt x="34" y="16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8"/>
                  </a:lnTo>
                  <a:lnTo>
                    <a:pt x="32" y="4"/>
                  </a:lnTo>
                  <a:lnTo>
                    <a:pt x="26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2" y="0"/>
                  </a:lnTo>
                  <a:lnTo>
                    <a:pt x="6" y="2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CF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04" name="Freeform 82"/>
            <p:cNvSpPr>
              <a:spLocks/>
            </p:cNvSpPr>
            <p:nvPr/>
          </p:nvSpPr>
          <p:spPr bwMode="auto">
            <a:xfrm>
              <a:off x="4144963" y="5691188"/>
              <a:ext cx="104775" cy="117475"/>
            </a:xfrm>
            <a:custGeom>
              <a:avLst/>
              <a:gdLst>
                <a:gd name="T0" fmla="*/ 56 w 66"/>
                <a:gd name="T1" fmla="*/ 0 h 74"/>
                <a:gd name="T2" fmla="*/ 56 w 66"/>
                <a:gd name="T3" fmla="*/ 0 h 74"/>
                <a:gd name="T4" fmla="*/ 16 w 66"/>
                <a:gd name="T5" fmla="*/ 18 h 74"/>
                <a:gd name="T6" fmla="*/ 16 w 66"/>
                <a:gd name="T7" fmla="*/ 18 h 74"/>
                <a:gd name="T8" fmla="*/ 2 w 66"/>
                <a:gd name="T9" fmla="*/ 22 h 74"/>
                <a:gd name="T10" fmla="*/ 2 w 66"/>
                <a:gd name="T11" fmla="*/ 22 h 74"/>
                <a:gd name="T12" fmla="*/ 0 w 66"/>
                <a:gd name="T13" fmla="*/ 28 h 74"/>
                <a:gd name="T14" fmla="*/ 0 w 66"/>
                <a:gd name="T15" fmla="*/ 28 h 74"/>
                <a:gd name="T16" fmla="*/ 0 w 66"/>
                <a:gd name="T17" fmla="*/ 36 h 74"/>
                <a:gd name="T18" fmla="*/ 2 w 66"/>
                <a:gd name="T19" fmla="*/ 44 h 74"/>
                <a:gd name="T20" fmla="*/ 4 w 66"/>
                <a:gd name="T21" fmla="*/ 52 h 74"/>
                <a:gd name="T22" fmla="*/ 6 w 66"/>
                <a:gd name="T23" fmla="*/ 60 h 74"/>
                <a:gd name="T24" fmla="*/ 10 w 66"/>
                <a:gd name="T25" fmla="*/ 66 h 74"/>
                <a:gd name="T26" fmla="*/ 16 w 66"/>
                <a:gd name="T27" fmla="*/ 70 h 74"/>
                <a:gd name="T28" fmla="*/ 20 w 66"/>
                <a:gd name="T29" fmla="*/ 74 h 74"/>
                <a:gd name="T30" fmla="*/ 28 w 66"/>
                <a:gd name="T31" fmla="*/ 74 h 74"/>
                <a:gd name="T32" fmla="*/ 28 w 66"/>
                <a:gd name="T33" fmla="*/ 74 h 74"/>
                <a:gd name="T34" fmla="*/ 34 w 66"/>
                <a:gd name="T35" fmla="*/ 74 h 74"/>
                <a:gd name="T36" fmla="*/ 40 w 66"/>
                <a:gd name="T37" fmla="*/ 74 h 74"/>
                <a:gd name="T38" fmla="*/ 46 w 66"/>
                <a:gd name="T39" fmla="*/ 70 h 74"/>
                <a:gd name="T40" fmla="*/ 52 w 66"/>
                <a:gd name="T41" fmla="*/ 66 h 74"/>
                <a:gd name="T42" fmla="*/ 56 w 66"/>
                <a:gd name="T43" fmla="*/ 60 h 74"/>
                <a:gd name="T44" fmla="*/ 60 w 66"/>
                <a:gd name="T45" fmla="*/ 52 h 74"/>
                <a:gd name="T46" fmla="*/ 64 w 66"/>
                <a:gd name="T47" fmla="*/ 44 h 74"/>
                <a:gd name="T48" fmla="*/ 66 w 66"/>
                <a:gd name="T49" fmla="*/ 36 h 74"/>
                <a:gd name="T50" fmla="*/ 66 w 66"/>
                <a:gd name="T51" fmla="*/ 36 h 74"/>
                <a:gd name="T52" fmla="*/ 66 w 66"/>
                <a:gd name="T53" fmla="*/ 26 h 74"/>
                <a:gd name="T54" fmla="*/ 64 w 66"/>
                <a:gd name="T55" fmla="*/ 16 h 74"/>
                <a:gd name="T56" fmla="*/ 62 w 66"/>
                <a:gd name="T57" fmla="*/ 6 h 74"/>
                <a:gd name="T58" fmla="*/ 56 w 66"/>
                <a:gd name="T59" fmla="*/ 0 h 74"/>
                <a:gd name="T60" fmla="*/ 56 w 66"/>
                <a:gd name="T61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6" h="74">
                  <a:moveTo>
                    <a:pt x="56" y="0"/>
                  </a:moveTo>
                  <a:lnTo>
                    <a:pt x="56" y="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36"/>
                  </a:lnTo>
                  <a:lnTo>
                    <a:pt x="2" y="44"/>
                  </a:lnTo>
                  <a:lnTo>
                    <a:pt x="4" y="52"/>
                  </a:lnTo>
                  <a:lnTo>
                    <a:pt x="6" y="60"/>
                  </a:lnTo>
                  <a:lnTo>
                    <a:pt x="10" y="66"/>
                  </a:lnTo>
                  <a:lnTo>
                    <a:pt x="16" y="70"/>
                  </a:lnTo>
                  <a:lnTo>
                    <a:pt x="20" y="74"/>
                  </a:lnTo>
                  <a:lnTo>
                    <a:pt x="28" y="74"/>
                  </a:lnTo>
                  <a:lnTo>
                    <a:pt x="28" y="74"/>
                  </a:lnTo>
                  <a:lnTo>
                    <a:pt x="34" y="74"/>
                  </a:lnTo>
                  <a:lnTo>
                    <a:pt x="40" y="74"/>
                  </a:lnTo>
                  <a:lnTo>
                    <a:pt x="46" y="70"/>
                  </a:lnTo>
                  <a:lnTo>
                    <a:pt x="52" y="66"/>
                  </a:lnTo>
                  <a:lnTo>
                    <a:pt x="56" y="60"/>
                  </a:lnTo>
                  <a:lnTo>
                    <a:pt x="60" y="52"/>
                  </a:lnTo>
                  <a:lnTo>
                    <a:pt x="64" y="44"/>
                  </a:lnTo>
                  <a:lnTo>
                    <a:pt x="66" y="36"/>
                  </a:lnTo>
                  <a:lnTo>
                    <a:pt x="66" y="36"/>
                  </a:lnTo>
                  <a:lnTo>
                    <a:pt x="66" y="26"/>
                  </a:lnTo>
                  <a:lnTo>
                    <a:pt x="64" y="16"/>
                  </a:lnTo>
                  <a:lnTo>
                    <a:pt x="62" y="6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764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05" name="Freeform 83"/>
            <p:cNvSpPr>
              <a:spLocks/>
            </p:cNvSpPr>
            <p:nvPr/>
          </p:nvSpPr>
          <p:spPr bwMode="auto">
            <a:xfrm>
              <a:off x="4157663" y="5694363"/>
              <a:ext cx="82550" cy="101600"/>
            </a:xfrm>
            <a:custGeom>
              <a:avLst/>
              <a:gdLst>
                <a:gd name="T0" fmla="*/ 42 w 52"/>
                <a:gd name="T1" fmla="*/ 0 h 64"/>
                <a:gd name="T2" fmla="*/ 42 w 52"/>
                <a:gd name="T3" fmla="*/ 0 h 64"/>
                <a:gd name="T4" fmla="*/ 8 w 52"/>
                <a:gd name="T5" fmla="*/ 16 h 64"/>
                <a:gd name="T6" fmla="*/ 8 w 52"/>
                <a:gd name="T7" fmla="*/ 16 h 64"/>
                <a:gd name="T8" fmla="*/ 2 w 52"/>
                <a:gd name="T9" fmla="*/ 18 h 64"/>
                <a:gd name="T10" fmla="*/ 2 w 52"/>
                <a:gd name="T11" fmla="*/ 18 h 64"/>
                <a:gd name="T12" fmla="*/ 0 w 52"/>
                <a:gd name="T13" fmla="*/ 26 h 64"/>
                <a:gd name="T14" fmla="*/ 0 w 52"/>
                <a:gd name="T15" fmla="*/ 26 h 64"/>
                <a:gd name="T16" fmla="*/ 0 w 52"/>
                <a:gd name="T17" fmla="*/ 40 h 64"/>
                <a:gd name="T18" fmla="*/ 4 w 52"/>
                <a:gd name="T19" fmla="*/ 52 h 64"/>
                <a:gd name="T20" fmla="*/ 10 w 52"/>
                <a:gd name="T21" fmla="*/ 60 h 64"/>
                <a:gd name="T22" fmla="*/ 16 w 52"/>
                <a:gd name="T23" fmla="*/ 62 h 64"/>
                <a:gd name="T24" fmla="*/ 20 w 52"/>
                <a:gd name="T25" fmla="*/ 64 h 64"/>
                <a:gd name="T26" fmla="*/ 20 w 52"/>
                <a:gd name="T27" fmla="*/ 64 h 64"/>
                <a:gd name="T28" fmla="*/ 26 w 52"/>
                <a:gd name="T29" fmla="*/ 64 h 64"/>
                <a:gd name="T30" fmla="*/ 30 w 52"/>
                <a:gd name="T31" fmla="*/ 62 h 64"/>
                <a:gd name="T32" fmla="*/ 40 w 52"/>
                <a:gd name="T33" fmla="*/ 56 h 64"/>
                <a:gd name="T34" fmla="*/ 48 w 52"/>
                <a:gd name="T35" fmla="*/ 46 h 64"/>
                <a:gd name="T36" fmla="*/ 50 w 52"/>
                <a:gd name="T37" fmla="*/ 34 h 64"/>
                <a:gd name="T38" fmla="*/ 50 w 52"/>
                <a:gd name="T39" fmla="*/ 34 h 64"/>
                <a:gd name="T40" fmla="*/ 52 w 52"/>
                <a:gd name="T41" fmla="*/ 24 h 64"/>
                <a:gd name="T42" fmla="*/ 50 w 52"/>
                <a:gd name="T43" fmla="*/ 14 h 64"/>
                <a:gd name="T44" fmla="*/ 46 w 52"/>
                <a:gd name="T45" fmla="*/ 6 h 64"/>
                <a:gd name="T46" fmla="*/ 42 w 52"/>
                <a:gd name="T47" fmla="*/ 0 h 64"/>
                <a:gd name="T48" fmla="*/ 42 w 52"/>
                <a:gd name="T4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" h="64">
                  <a:moveTo>
                    <a:pt x="42" y="0"/>
                  </a:moveTo>
                  <a:lnTo>
                    <a:pt x="42" y="0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40"/>
                  </a:lnTo>
                  <a:lnTo>
                    <a:pt x="4" y="52"/>
                  </a:lnTo>
                  <a:lnTo>
                    <a:pt x="10" y="60"/>
                  </a:lnTo>
                  <a:lnTo>
                    <a:pt x="16" y="62"/>
                  </a:lnTo>
                  <a:lnTo>
                    <a:pt x="20" y="64"/>
                  </a:lnTo>
                  <a:lnTo>
                    <a:pt x="20" y="64"/>
                  </a:lnTo>
                  <a:lnTo>
                    <a:pt x="26" y="64"/>
                  </a:lnTo>
                  <a:lnTo>
                    <a:pt x="30" y="62"/>
                  </a:lnTo>
                  <a:lnTo>
                    <a:pt x="40" y="56"/>
                  </a:lnTo>
                  <a:lnTo>
                    <a:pt x="48" y="46"/>
                  </a:lnTo>
                  <a:lnTo>
                    <a:pt x="50" y="34"/>
                  </a:lnTo>
                  <a:lnTo>
                    <a:pt x="50" y="34"/>
                  </a:lnTo>
                  <a:lnTo>
                    <a:pt x="52" y="24"/>
                  </a:lnTo>
                  <a:lnTo>
                    <a:pt x="50" y="14"/>
                  </a:lnTo>
                  <a:lnTo>
                    <a:pt x="46" y="6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1E7C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06" name="Freeform 84"/>
            <p:cNvSpPr>
              <a:spLocks/>
            </p:cNvSpPr>
            <p:nvPr/>
          </p:nvSpPr>
          <p:spPr bwMode="auto">
            <a:xfrm>
              <a:off x="4170363" y="5710238"/>
              <a:ext cx="53975" cy="66675"/>
            </a:xfrm>
            <a:custGeom>
              <a:avLst/>
              <a:gdLst>
                <a:gd name="T0" fmla="*/ 34 w 34"/>
                <a:gd name="T1" fmla="*/ 24 h 42"/>
                <a:gd name="T2" fmla="*/ 34 w 34"/>
                <a:gd name="T3" fmla="*/ 24 h 42"/>
                <a:gd name="T4" fmla="*/ 32 w 34"/>
                <a:gd name="T5" fmla="*/ 32 h 42"/>
                <a:gd name="T6" fmla="*/ 26 w 34"/>
                <a:gd name="T7" fmla="*/ 38 h 42"/>
                <a:gd name="T8" fmla="*/ 20 w 34"/>
                <a:gd name="T9" fmla="*/ 42 h 42"/>
                <a:gd name="T10" fmla="*/ 14 w 34"/>
                <a:gd name="T11" fmla="*/ 42 h 42"/>
                <a:gd name="T12" fmla="*/ 14 w 34"/>
                <a:gd name="T13" fmla="*/ 42 h 42"/>
                <a:gd name="T14" fmla="*/ 8 w 34"/>
                <a:gd name="T15" fmla="*/ 40 h 42"/>
                <a:gd name="T16" fmla="*/ 4 w 34"/>
                <a:gd name="T17" fmla="*/ 34 h 42"/>
                <a:gd name="T18" fmla="*/ 0 w 34"/>
                <a:gd name="T19" fmla="*/ 28 h 42"/>
                <a:gd name="T20" fmla="*/ 0 w 34"/>
                <a:gd name="T21" fmla="*/ 18 h 42"/>
                <a:gd name="T22" fmla="*/ 0 w 34"/>
                <a:gd name="T23" fmla="*/ 18 h 42"/>
                <a:gd name="T24" fmla="*/ 2 w 34"/>
                <a:gd name="T25" fmla="*/ 10 h 42"/>
                <a:gd name="T26" fmla="*/ 8 w 34"/>
                <a:gd name="T27" fmla="*/ 4 h 42"/>
                <a:gd name="T28" fmla="*/ 14 w 34"/>
                <a:gd name="T29" fmla="*/ 0 h 42"/>
                <a:gd name="T30" fmla="*/ 20 w 34"/>
                <a:gd name="T31" fmla="*/ 0 h 42"/>
                <a:gd name="T32" fmla="*/ 20 w 34"/>
                <a:gd name="T33" fmla="*/ 0 h 42"/>
                <a:gd name="T34" fmla="*/ 26 w 34"/>
                <a:gd name="T35" fmla="*/ 2 h 42"/>
                <a:gd name="T36" fmla="*/ 30 w 34"/>
                <a:gd name="T37" fmla="*/ 8 h 42"/>
                <a:gd name="T38" fmla="*/ 34 w 34"/>
                <a:gd name="T39" fmla="*/ 14 h 42"/>
                <a:gd name="T40" fmla="*/ 34 w 34"/>
                <a:gd name="T41" fmla="*/ 24 h 42"/>
                <a:gd name="T42" fmla="*/ 34 w 34"/>
                <a:gd name="T43" fmla="*/ 2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4" h="42">
                  <a:moveTo>
                    <a:pt x="34" y="24"/>
                  </a:moveTo>
                  <a:lnTo>
                    <a:pt x="34" y="24"/>
                  </a:lnTo>
                  <a:lnTo>
                    <a:pt x="32" y="32"/>
                  </a:lnTo>
                  <a:lnTo>
                    <a:pt x="26" y="38"/>
                  </a:lnTo>
                  <a:lnTo>
                    <a:pt x="20" y="42"/>
                  </a:lnTo>
                  <a:lnTo>
                    <a:pt x="14" y="42"/>
                  </a:lnTo>
                  <a:lnTo>
                    <a:pt x="14" y="42"/>
                  </a:lnTo>
                  <a:lnTo>
                    <a:pt x="8" y="40"/>
                  </a:lnTo>
                  <a:lnTo>
                    <a:pt x="4" y="34"/>
                  </a:lnTo>
                  <a:lnTo>
                    <a:pt x="0" y="2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0"/>
                  </a:lnTo>
                  <a:lnTo>
                    <a:pt x="8" y="4"/>
                  </a:lnTo>
                  <a:lnTo>
                    <a:pt x="14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6" y="2"/>
                  </a:lnTo>
                  <a:lnTo>
                    <a:pt x="30" y="8"/>
                  </a:lnTo>
                  <a:lnTo>
                    <a:pt x="34" y="14"/>
                  </a:lnTo>
                  <a:lnTo>
                    <a:pt x="34" y="24"/>
                  </a:lnTo>
                  <a:lnTo>
                    <a:pt x="34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07" name="Freeform 85"/>
            <p:cNvSpPr>
              <a:spLocks/>
            </p:cNvSpPr>
            <p:nvPr/>
          </p:nvSpPr>
          <p:spPr bwMode="auto">
            <a:xfrm>
              <a:off x="4192588" y="5754688"/>
              <a:ext cx="22225" cy="25400"/>
            </a:xfrm>
            <a:custGeom>
              <a:avLst/>
              <a:gdLst>
                <a:gd name="T0" fmla="*/ 14 w 14"/>
                <a:gd name="T1" fmla="*/ 8 h 16"/>
                <a:gd name="T2" fmla="*/ 14 w 14"/>
                <a:gd name="T3" fmla="*/ 8 h 16"/>
                <a:gd name="T4" fmla="*/ 12 w 14"/>
                <a:gd name="T5" fmla="*/ 14 h 16"/>
                <a:gd name="T6" fmla="*/ 10 w 14"/>
                <a:gd name="T7" fmla="*/ 16 h 16"/>
                <a:gd name="T8" fmla="*/ 8 w 14"/>
                <a:gd name="T9" fmla="*/ 16 h 16"/>
                <a:gd name="T10" fmla="*/ 8 w 14"/>
                <a:gd name="T11" fmla="*/ 16 h 16"/>
                <a:gd name="T12" fmla="*/ 4 w 14"/>
                <a:gd name="T13" fmla="*/ 16 h 16"/>
                <a:gd name="T14" fmla="*/ 2 w 14"/>
                <a:gd name="T15" fmla="*/ 14 h 16"/>
                <a:gd name="T16" fmla="*/ 0 w 14"/>
                <a:gd name="T17" fmla="*/ 8 h 16"/>
                <a:gd name="T18" fmla="*/ 0 w 14"/>
                <a:gd name="T19" fmla="*/ 8 h 16"/>
                <a:gd name="T20" fmla="*/ 2 w 14"/>
                <a:gd name="T21" fmla="*/ 2 h 16"/>
                <a:gd name="T22" fmla="*/ 4 w 14"/>
                <a:gd name="T23" fmla="*/ 0 h 16"/>
                <a:gd name="T24" fmla="*/ 8 w 14"/>
                <a:gd name="T25" fmla="*/ 0 h 16"/>
                <a:gd name="T26" fmla="*/ 8 w 14"/>
                <a:gd name="T27" fmla="*/ 0 h 16"/>
                <a:gd name="T28" fmla="*/ 10 w 14"/>
                <a:gd name="T29" fmla="*/ 0 h 16"/>
                <a:gd name="T30" fmla="*/ 12 w 14"/>
                <a:gd name="T31" fmla="*/ 2 h 16"/>
                <a:gd name="T32" fmla="*/ 14 w 14"/>
                <a:gd name="T33" fmla="*/ 8 h 16"/>
                <a:gd name="T34" fmla="*/ 14 w 14"/>
                <a:gd name="T3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16">
                  <a:moveTo>
                    <a:pt x="14" y="8"/>
                  </a:moveTo>
                  <a:lnTo>
                    <a:pt x="14" y="8"/>
                  </a:lnTo>
                  <a:lnTo>
                    <a:pt x="12" y="14"/>
                  </a:lnTo>
                  <a:lnTo>
                    <a:pt x="10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4" y="16"/>
                  </a:lnTo>
                  <a:lnTo>
                    <a:pt x="2" y="14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4" y="8"/>
                  </a:lnTo>
                  <a:lnTo>
                    <a:pt x="1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08" name="Freeform 86"/>
            <p:cNvSpPr>
              <a:spLocks/>
            </p:cNvSpPr>
            <p:nvPr/>
          </p:nvSpPr>
          <p:spPr bwMode="auto">
            <a:xfrm>
              <a:off x="3852863" y="5757863"/>
              <a:ext cx="22225" cy="28575"/>
            </a:xfrm>
            <a:custGeom>
              <a:avLst/>
              <a:gdLst>
                <a:gd name="T0" fmla="*/ 14 w 14"/>
                <a:gd name="T1" fmla="*/ 8 h 18"/>
                <a:gd name="T2" fmla="*/ 14 w 14"/>
                <a:gd name="T3" fmla="*/ 8 h 18"/>
                <a:gd name="T4" fmla="*/ 12 w 14"/>
                <a:gd name="T5" fmla="*/ 14 h 18"/>
                <a:gd name="T6" fmla="*/ 10 w 14"/>
                <a:gd name="T7" fmla="*/ 16 h 18"/>
                <a:gd name="T8" fmla="*/ 8 w 14"/>
                <a:gd name="T9" fmla="*/ 18 h 18"/>
                <a:gd name="T10" fmla="*/ 8 w 14"/>
                <a:gd name="T11" fmla="*/ 18 h 18"/>
                <a:gd name="T12" fmla="*/ 4 w 14"/>
                <a:gd name="T13" fmla="*/ 16 h 18"/>
                <a:gd name="T14" fmla="*/ 2 w 14"/>
                <a:gd name="T15" fmla="*/ 14 h 18"/>
                <a:gd name="T16" fmla="*/ 0 w 14"/>
                <a:gd name="T17" fmla="*/ 8 h 18"/>
                <a:gd name="T18" fmla="*/ 0 w 14"/>
                <a:gd name="T19" fmla="*/ 8 h 18"/>
                <a:gd name="T20" fmla="*/ 2 w 14"/>
                <a:gd name="T21" fmla="*/ 2 h 18"/>
                <a:gd name="T22" fmla="*/ 4 w 14"/>
                <a:gd name="T23" fmla="*/ 0 h 18"/>
                <a:gd name="T24" fmla="*/ 8 w 14"/>
                <a:gd name="T25" fmla="*/ 0 h 18"/>
                <a:gd name="T26" fmla="*/ 8 w 14"/>
                <a:gd name="T27" fmla="*/ 0 h 18"/>
                <a:gd name="T28" fmla="*/ 10 w 14"/>
                <a:gd name="T29" fmla="*/ 0 h 18"/>
                <a:gd name="T30" fmla="*/ 12 w 14"/>
                <a:gd name="T31" fmla="*/ 2 h 18"/>
                <a:gd name="T32" fmla="*/ 14 w 14"/>
                <a:gd name="T33" fmla="*/ 8 h 18"/>
                <a:gd name="T34" fmla="*/ 14 w 14"/>
                <a:gd name="T35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18">
                  <a:moveTo>
                    <a:pt x="14" y="8"/>
                  </a:moveTo>
                  <a:lnTo>
                    <a:pt x="14" y="8"/>
                  </a:lnTo>
                  <a:lnTo>
                    <a:pt x="12" y="14"/>
                  </a:lnTo>
                  <a:lnTo>
                    <a:pt x="10" y="16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4" y="16"/>
                  </a:lnTo>
                  <a:lnTo>
                    <a:pt x="2" y="14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4" y="8"/>
                  </a:lnTo>
                  <a:lnTo>
                    <a:pt x="1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09" name="Freeform 87"/>
            <p:cNvSpPr>
              <a:spLocks/>
            </p:cNvSpPr>
            <p:nvPr/>
          </p:nvSpPr>
          <p:spPr bwMode="auto">
            <a:xfrm>
              <a:off x="4052888" y="5592763"/>
              <a:ext cx="307975" cy="152400"/>
            </a:xfrm>
            <a:custGeom>
              <a:avLst/>
              <a:gdLst>
                <a:gd name="T0" fmla="*/ 2 w 194"/>
                <a:gd name="T1" fmla="*/ 76 h 96"/>
                <a:gd name="T2" fmla="*/ 2 w 194"/>
                <a:gd name="T3" fmla="*/ 76 h 96"/>
                <a:gd name="T4" fmla="*/ 4 w 194"/>
                <a:gd name="T5" fmla="*/ 82 h 96"/>
                <a:gd name="T6" fmla="*/ 6 w 194"/>
                <a:gd name="T7" fmla="*/ 86 h 96"/>
                <a:gd name="T8" fmla="*/ 10 w 194"/>
                <a:gd name="T9" fmla="*/ 90 h 96"/>
                <a:gd name="T10" fmla="*/ 14 w 194"/>
                <a:gd name="T11" fmla="*/ 94 h 96"/>
                <a:gd name="T12" fmla="*/ 26 w 194"/>
                <a:gd name="T13" fmla="*/ 96 h 96"/>
                <a:gd name="T14" fmla="*/ 38 w 194"/>
                <a:gd name="T15" fmla="*/ 96 h 96"/>
                <a:gd name="T16" fmla="*/ 52 w 194"/>
                <a:gd name="T17" fmla="*/ 94 h 96"/>
                <a:gd name="T18" fmla="*/ 70 w 194"/>
                <a:gd name="T19" fmla="*/ 88 h 96"/>
                <a:gd name="T20" fmla="*/ 86 w 194"/>
                <a:gd name="T21" fmla="*/ 80 h 96"/>
                <a:gd name="T22" fmla="*/ 104 w 194"/>
                <a:gd name="T23" fmla="*/ 72 h 96"/>
                <a:gd name="T24" fmla="*/ 104 w 194"/>
                <a:gd name="T25" fmla="*/ 72 h 96"/>
                <a:gd name="T26" fmla="*/ 130 w 194"/>
                <a:gd name="T27" fmla="*/ 54 h 96"/>
                <a:gd name="T28" fmla="*/ 152 w 194"/>
                <a:gd name="T29" fmla="*/ 40 h 96"/>
                <a:gd name="T30" fmla="*/ 168 w 194"/>
                <a:gd name="T31" fmla="*/ 28 h 96"/>
                <a:gd name="T32" fmla="*/ 178 w 194"/>
                <a:gd name="T33" fmla="*/ 18 h 96"/>
                <a:gd name="T34" fmla="*/ 192 w 194"/>
                <a:gd name="T35" fmla="*/ 4 h 96"/>
                <a:gd name="T36" fmla="*/ 194 w 194"/>
                <a:gd name="T37" fmla="*/ 0 h 96"/>
                <a:gd name="T38" fmla="*/ 194 w 194"/>
                <a:gd name="T39" fmla="*/ 0 h 96"/>
                <a:gd name="T40" fmla="*/ 188 w 194"/>
                <a:gd name="T41" fmla="*/ 6 h 96"/>
                <a:gd name="T42" fmla="*/ 170 w 194"/>
                <a:gd name="T43" fmla="*/ 18 h 96"/>
                <a:gd name="T44" fmla="*/ 146 w 194"/>
                <a:gd name="T45" fmla="*/ 34 h 96"/>
                <a:gd name="T46" fmla="*/ 118 w 194"/>
                <a:gd name="T47" fmla="*/ 52 h 96"/>
                <a:gd name="T48" fmla="*/ 88 w 194"/>
                <a:gd name="T49" fmla="*/ 66 h 96"/>
                <a:gd name="T50" fmla="*/ 72 w 194"/>
                <a:gd name="T51" fmla="*/ 72 h 96"/>
                <a:gd name="T52" fmla="*/ 58 w 194"/>
                <a:gd name="T53" fmla="*/ 76 h 96"/>
                <a:gd name="T54" fmla="*/ 44 w 194"/>
                <a:gd name="T55" fmla="*/ 76 h 96"/>
                <a:gd name="T56" fmla="*/ 30 w 194"/>
                <a:gd name="T57" fmla="*/ 76 h 96"/>
                <a:gd name="T58" fmla="*/ 18 w 194"/>
                <a:gd name="T59" fmla="*/ 72 h 96"/>
                <a:gd name="T60" fmla="*/ 10 w 194"/>
                <a:gd name="T61" fmla="*/ 64 h 96"/>
                <a:gd name="T62" fmla="*/ 10 w 194"/>
                <a:gd name="T63" fmla="*/ 64 h 96"/>
                <a:gd name="T64" fmla="*/ 6 w 194"/>
                <a:gd name="T65" fmla="*/ 60 h 96"/>
                <a:gd name="T66" fmla="*/ 2 w 194"/>
                <a:gd name="T67" fmla="*/ 60 h 96"/>
                <a:gd name="T68" fmla="*/ 2 w 194"/>
                <a:gd name="T69" fmla="*/ 62 h 96"/>
                <a:gd name="T70" fmla="*/ 0 w 194"/>
                <a:gd name="T71" fmla="*/ 64 h 96"/>
                <a:gd name="T72" fmla="*/ 2 w 194"/>
                <a:gd name="T73" fmla="*/ 76 h 96"/>
                <a:gd name="T74" fmla="*/ 2 w 194"/>
                <a:gd name="T75" fmla="*/ 7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4" h="96">
                  <a:moveTo>
                    <a:pt x="2" y="76"/>
                  </a:moveTo>
                  <a:lnTo>
                    <a:pt x="2" y="76"/>
                  </a:lnTo>
                  <a:lnTo>
                    <a:pt x="4" y="82"/>
                  </a:lnTo>
                  <a:lnTo>
                    <a:pt x="6" y="86"/>
                  </a:lnTo>
                  <a:lnTo>
                    <a:pt x="10" y="90"/>
                  </a:lnTo>
                  <a:lnTo>
                    <a:pt x="14" y="94"/>
                  </a:lnTo>
                  <a:lnTo>
                    <a:pt x="26" y="96"/>
                  </a:lnTo>
                  <a:lnTo>
                    <a:pt x="38" y="96"/>
                  </a:lnTo>
                  <a:lnTo>
                    <a:pt x="52" y="94"/>
                  </a:lnTo>
                  <a:lnTo>
                    <a:pt x="70" y="88"/>
                  </a:lnTo>
                  <a:lnTo>
                    <a:pt x="86" y="80"/>
                  </a:lnTo>
                  <a:lnTo>
                    <a:pt x="104" y="72"/>
                  </a:lnTo>
                  <a:lnTo>
                    <a:pt x="104" y="72"/>
                  </a:lnTo>
                  <a:lnTo>
                    <a:pt x="130" y="54"/>
                  </a:lnTo>
                  <a:lnTo>
                    <a:pt x="152" y="40"/>
                  </a:lnTo>
                  <a:lnTo>
                    <a:pt x="168" y="28"/>
                  </a:lnTo>
                  <a:lnTo>
                    <a:pt x="178" y="18"/>
                  </a:lnTo>
                  <a:lnTo>
                    <a:pt x="192" y="4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188" y="6"/>
                  </a:lnTo>
                  <a:lnTo>
                    <a:pt x="170" y="18"/>
                  </a:lnTo>
                  <a:lnTo>
                    <a:pt x="146" y="34"/>
                  </a:lnTo>
                  <a:lnTo>
                    <a:pt x="118" y="52"/>
                  </a:lnTo>
                  <a:lnTo>
                    <a:pt x="88" y="66"/>
                  </a:lnTo>
                  <a:lnTo>
                    <a:pt x="72" y="72"/>
                  </a:lnTo>
                  <a:lnTo>
                    <a:pt x="58" y="76"/>
                  </a:lnTo>
                  <a:lnTo>
                    <a:pt x="44" y="76"/>
                  </a:lnTo>
                  <a:lnTo>
                    <a:pt x="30" y="76"/>
                  </a:lnTo>
                  <a:lnTo>
                    <a:pt x="18" y="72"/>
                  </a:lnTo>
                  <a:lnTo>
                    <a:pt x="10" y="64"/>
                  </a:lnTo>
                  <a:lnTo>
                    <a:pt x="10" y="64"/>
                  </a:lnTo>
                  <a:lnTo>
                    <a:pt x="6" y="60"/>
                  </a:lnTo>
                  <a:lnTo>
                    <a:pt x="2" y="60"/>
                  </a:lnTo>
                  <a:lnTo>
                    <a:pt x="2" y="62"/>
                  </a:lnTo>
                  <a:lnTo>
                    <a:pt x="0" y="64"/>
                  </a:lnTo>
                  <a:lnTo>
                    <a:pt x="2" y="76"/>
                  </a:lnTo>
                  <a:lnTo>
                    <a:pt x="2" y="76"/>
                  </a:lnTo>
                  <a:close/>
                </a:path>
              </a:pathLst>
            </a:custGeom>
            <a:solidFill>
              <a:srgbClr val="EE7D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10" name="Freeform 88"/>
            <p:cNvSpPr>
              <a:spLocks/>
            </p:cNvSpPr>
            <p:nvPr/>
          </p:nvSpPr>
          <p:spPr bwMode="auto">
            <a:xfrm>
              <a:off x="3675063" y="5576888"/>
              <a:ext cx="320675" cy="161925"/>
            </a:xfrm>
            <a:custGeom>
              <a:avLst/>
              <a:gdLst>
                <a:gd name="T0" fmla="*/ 0 w 202"/>
                <a:gd name="T1" fmla="*/ 44 h 102"/>
                <a:gd name="T2" fmla="*/ 0 w 202"/>
                <a:gd name="T3" fmla="*/ 44 h 102"/>
                <a:gd name="T4" fmla="*/ 8 w 202"/>
                <a:gd name="T5" fmla="*/ 34 h 102"/>
                <a:gd name="T6" fmla="*/ 20 w 202"/>
                <a:gd name="T7" fmla="*/ 24 h 102"/>
                <a:gd name="T8" fmla="*/ 32 w 202"/>
                <a:gd name="T9" fmla="*/ 14 h 102"/>
                <a:gd name="T10" fmla="*/ 46 w 202"/>
                <a:gd name="T11" fmla="*/ 6 h 102"/>
                <a:gd name="T12" fmla="*/ 60 w 202"/>
                <a:gd name="T13" fmla="*/ 0 h 102"/>
                <a:gd name="T14" fmla="*/ 66 w 202"/>
                <a:gd name="T15" fmla="*/ 0 h 102"/>
                <a:gd name="T16" fmla="*/ 74 w 202"/>
                <a:gd name="T17" fmla="*/ 0 h 102"/>
                <a:gd name="T18" fmla="*/ 80 w 202"/>
                <a:gd name="T19" fmla="*/ 4 h 102"/>
                <a:gd name="T20" fmla="*/ 84 w 202"/>
                <a:gd name="T21" fmla="*/ 8 h 102"/>
                <a:gd name="T22" fmla="*/ 84 w 202"/>
                <a:gd name="T23" fmla="*/ 8 h 102"/>
                <a:gd name="T24" fmla="*/ 110 w 202"/>
                <a:gd name="T25" fmla="*/ 36 h 102"/>
                <a:gd name="T26" fmla="*/ 136 w 202"/>
                <a:gd name="T27" fmla="*/ 64 h 102"/>
                <a:gd name="T28" fmla="*/ 150 w 202"/>
                <a:gd name="T29" fmla="*/ 76 h 102"/>
                <a:gd name="T30" fmla="*/ 162 w 202"/>
                <a:gd name="T31" fmla="*/ 86 h 102"/>
                <a:gd name="T32" fmla="*/ 172 w 202"/>
                <a:gd name="T33" fmla="*/ 92 h 102"/>
                <a:gd name="T34" fmla="*/ 176 w 202"/>
                <a:gd name="T35" fmla="*/ 94 h 102"/>
                <a:gd name="T36" fmla="*/ 180 w 202"/>
                <a:gd name="T37" fmla="*/ 94 h 102"/>
                <a:gd name="T38" fmla="*/ 180 w 202"/>
                <a:gd name="T39" fmla="*/ 94 h 102"/>
                <a:gd name="T40" fmla="*/ 196 w 202"/>
                <a:gd name="T41" fmla="*/ 90 h 102"/>
                <a:gd name="T42" fmla="*/ 202 w 202"/>
                <a:gd name="T43" fmla="*/ 88 h 102"/>
                <a:gd name="T44" fmla="*/ 202 w 202"/>
                <a:gd name="T45" fmla="*/ 88 h 102"/>
                <a:gd name="T46" fmla="*/ 202 w 202"/>
                <a:gd name="T47" fmla="*/ 88 h 102"/>
                <a:gd name="T48" fmla="*/ 202 w 202"/>
                <a:gd name="T49" fmla="*/ 88 h 102"/>
                <a:gd name="T50" fmla="*/ 184 w 202"/>
                <a:gd name="T51" fmla="*/ 98 h 102"/>
                <a:gd name="T52" fmla="*/ 176 w 202"/>
                <a:gd name="T53" fmla="*/ 102 h 102"/>
                <a:gd name="T54" fmla="*/ 166 w 202"/>
                <a:gd name="T55" fmla="*/ 102 h 102"/>
                <a:gd name="T56" fmla="*/ 156 w 202"/>
                <a:gd name="T57" fmla="*/ 100 h 102"/>
                <a:gd name="T58" fmla="*/ 142 w 202"/>
                <a:gd name="T59" fmla="*/ 94 h 102"/>
                <a:gd name="T60" fmla="*/ 130 w 202"/>
                <a:gd name="T61" fmla="*/ 84 h 102"/>
                <a:gd name="T62" fmla="*/ 114 w 202"/>
                <a:gd name="T63" fmla="*/ 66 h 102"/>
                <a:gd name="T64" fmla="*/ 114 w 202"/>
                <a:gd name="T65" fmla="*/ 66 h 102"/>
                <a:gd name="T66" fmla="*/ 92 w 202"/>
                <a:gd name="T67" fmla="*/ 46 h 102"/>
                <a:gd name="T68" fmla="*/ 76 w 202"/>
                <a:gd name="T69" fmla="*/ 32 h 102"/>
                <a:gd name="T70" fmla="*/ 62 w 202"/>
                <a:gd name="T71" fmla="*/ 26 h 102"/>
                <a:gd name="T72" fmla="*/ 50 w 202"/>
                <a:gd name="T73" fmla="*/ 24 h 102"/>
                <a:gd name="T74" fmla="*/ 40 w 202"/>
                <a:gd name="T75" fmla="*/ 28 h 102"/>
                <a:gd name="T76" fmla="*/ 28 w 202"/>
                <a:gd name="T77" fmla="*/ 32 h 102"/>
                <a:gd name="T78" fmla="*/ 16 w 202"/>
                <a:gd name="T79" fmla="*/ 40 h 102"/>
                <a:gd name="T80" fmla="*/ 2 w 202"/>
                <a:gd name="T81" fmla="*/ 48 h 102"/>
                <a:gd name="T82" fmla="*/ 0 w 202"/>
                <a:gd name="T83" fmla="*/ 4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2" h="102">
                  <a:moveTo>
                    <a:pt x="0" y="44"/>
                  </a:moveTo>
                  <a:lnTo>
                    <a:pt x="0" y="44"/>
                  </a:lnTo>
                  <a:lnTo>
                    <a:pt x="8" y="34"/>
                  </a:lnTo>
                  <a:lnTo>
                    <a:pt x="20" y="24"/>
                  </a:lnTo>
                  <a:lnTo>
                    <a:pt x="32" y="14"/>
                  </a:lnTo>
                  <a:lnTo>
                    <a:pt x="46" y="6"/>
                  </a:lnTo>
                  <a:lnTo>
                    <a:pt x="60" y="0"/>
                  </a:lnTo>
                  <a:lnTo>
                    <a:pt x="66" y="0"/>
                  </a:lnTo>
                  <a:lnTo>
                    <a:pt x="74" y="0"/>
                  </a:lnTo>
                  <a:lnTo>
                    <a:pt x="80" y="4"/>
                  </a:lnTo>
                  <a:lnTo>
                    <a:pt x="84" y="8"/>
                  </a:lnTo>
                  <a:lnTo>
                    <a:pt x="84" y="8"/>
                  </a:lnTo>
                  <a:lnTo>
                    <a:pt x="110" y="36"/>
                  </a:lnTo>
                  <a:lnTo>
                    <a:pt x="136" y="64"/>
                  </a:lnTo>
                  <a:lnTo>
                    <a:pt x="150" y="76"/>
                  </a:lnTo>
                  <a:lnTo>
                    <a:pt x="162" y="86"/>
                  </a:lnTo>
                  <a:lnTo>
                    <a:pt x="172" y="92"/>
                  </a:lnTo>
                  <a:lnTo>
                    <a:pt x="176" y="94"/>
                  </a:lnTo>
                  <a:lnTo>
                    <a:pt x="180" y="94"/>
                  </a:lnTo>
                  <a:lnTo>
                    <a:pt x="180" y="94"/>
                  </a:lnTo>
                  <a:lnTo>
                    <a:pt x="196" y="90"/>
                  </a:lnTo>
                  <a:lnTo>
                    <a:pt x="202" y="88"/>
                  </a:lnTo>
                  <a:lnTo>
                    <a:pt x="202" y="88"/>
                  </a:lnTo>
                  <a:lnTo>
                    <a:pt x="202" y="88"/>
                  </a:lnTo>
                  <a:lnTo>
                    <a:pt x="202" y="88"/>
                  </a:lnTo>
                  <a:lnTo>
                    <a:pt x="184" y="98"/>
                  </a:lnTo>
                  <a:lnTo>
                    <a:pt x="176" y="102"/>
                  </a:lnTo>
                  <a:lnTo>
                    <a:pt x="166" y="102"/>
                  </a:lnTo>
                  <a:lnTo>
                    <a:pt x="156" y="100"/>
                  </a:lnTo>
                  <a:lnTo>
                    <a:pt x="142" y="94"/>
                  </a:lnTo>
                  <a:lnTo>
                    <a:pt x="130" y="84"/>
                  </a:lnTo>
                  <a:lnTo>
                    <a:pt x="114" y="66"/>
                  </a:lnTo>
                  <a:lnTo>
                    <a:pt x="114" y="66"/>
                  </a:lnTo>
                  <a:lnTo>
                    <a:pt x="92" y="46"/>
                  </a:lnTo>
                  <a:lnTo>
                    <a:pt x="76" y="32"/>
                  </a:lnTo>
                  <a:lnTo>
                    <a:pt x="62" y="26"/>
                  </a:lnTo>
                  <a:lnTo>
                    <a:pt x="50" y="24"/>
                  </a:lnTo>
                  <a:lnTo>
                    <a:pt x="40" y="28"/>
                  </a:lnTo>
                  <a:lnTo>
                    <a:pt x="28" y="32"/>
                  </a:lnTo>
                  <a:lnTo>
                    <a:pt x="16" y="40"/>
                  </a:lnTo>
                  <a:lnTo>
                    <a:pt x="2" y="4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F68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11" name="Freeform 89"/>
            <p:cNvSpPr>
              <a:spLocks/>
            </p:cNvSpPr>
            <p:nvPr/>
          </p:nvSpPr>
          <p:spPr bwMode="auto">
            <a:xfrm>
              <a:off x="3871913" y="5954713"/>
              <a:ext cx="292100" cy="117475"/>
            </a:xfrm>
            <a:custGeom>
              <a:avLst/>
              <a:gdLst>
                <a:gd name="T0" fmla="*/ 0 w 184"/>
                <a:gd name="T1" fmla="*/ 52 h 74"/>
                <a:gd name="T2" fmla="*/ 12 w 184"/>
                <a:gd name="T3" fmla="*/ 66 h 74"/>
                <a:gd name="T4" fmla="*/ 12 w 184"/>
                <a:gd name="T5" fmla="*/ 66 h 74"/>
                <a:gd name="T6" fmla="*/ 38 w 184"/>
                <a:gd name="T7" fmla="*/ 48 h 74"/>
                <a:gd name="T8" fmla="*/ 52 w 184"/>
                <a:gd name="T9" fmla="*/ 42 h 74"/>
                <a:gd name="T10" fmla="*/ 64 w 184"/>
                <a:gd name="T11" fmla="*/ 38 h 74"/>
                <a:gd name="T12" fmla="*/ 76 w 184"/>
                <a:gd name="T13" fmla="*/ 36 h 74"/>
                <a:gd name="T14" fmla="*/ 86 w 184"/>
                <a:gd name="T15" fmla="*/ 34 h 74"/>
                <a:gd name="T16" fmla="*/ 98 w 184"/>
                <a:gd name="T17" fmla="*/ 34 h 74"/>
                <a:gd name="T18" fmla="*/ 110 w 184"/>
                <a:gd name="T19" fmla="*/ 36 h 74"/>
                <a:gd name="T20" fmla="*/ 110 w 184"/>
                <a:gd name="T21" fmla="*/ 36 h 74"/>
                <a:gd name="T22" fmla="*/ 122 w 184"/>
                <a:gd name="T23" fmla="*/ 40 h 74"/>
                <a:gd name="T24" fmla="*/ 134 w 184"/>
                <a:gd name="T25" fmla="*/ 46 h 74"/>
                <a:gd name="T26" fmla="*/ 152 w 184"/>
                <a:gd name="T27" fmla="*/ 58 h 74"/>
                <a:gd name="T28" fmla="*/ 164 w 184"/>
                <a:gd name="T29" fmla="*/ 68 h 74"/>
                <a:gd name="T30" fmla="*/ 168 w 184"/>
                <a:gd name="T31" fmla="*/ 74 h 74"/>
                <a:gd name="T32" fmla="*/ 184 w 184"/>
                <a:gd name="T33" fmla="*/ 64 h 74"/>
                <a:gd name="T34" fmla="*/ 184 w 184"/>
                <a:gd name="T35" fmla="*/ 64 h 74"/>
                <a:gd name="T36" fmla="*/ 184 w 184"/>
                <a:gd name="T37" fmla="*/ 64 h 74"/>
                <a:gd name="T38" fmla="*/ 184 w 184"/>
                <a:gd name="T39" fmla="*/ 64 h 74"/>
                <a:gd name="T40" fmla="*/ 184 w 184"/>
                <a:gd name="T41" fmla="*/ 64 h 74"/>
                <a:gd name="T42" fmla="*/ 182 w 184"/>
                <a:gd name="T43" fmla="*/ 62 h 74"/>
                <a:gd name="T44" fmla="*/ 182 w 184"/>
                <a:gd name="T45" fmla="*/ 62 h 74"/>
                <a:gd name="T46" fmla="*/ 166 w 184"/>
                <a:gd name="T47" fmla="*/ 38 h 74"/>
                <a:gd name="T48" fmla="*/ 158 w 184"/>
                <a:gd name="T49" fmla="*/ 28 h 74"/>
                <a:gd name="T50" fmla="*/ 150 w 184"/>
                <a:gd name="T51" fmla="*/ 20 h 74"/>
                <a:gd name="T52" fmla="*/ 140 w 184"/>
                <a:gd name="T53" fmla="*/ 12 h 74"/>
                <a:gd name="T54" fmla="*/ 130 w 184"/>
                <a:gd name="T55" fmla="*/ 6 h 74"/>
                <a:gd name="T56" fmla="*/ 120 w 184"/>
                <a:gd name="T57" fmla="*/ 2 h 74"/>
                <a:gd name="T58" fmla="*/ 106 w 184"/>
                <a:gd name="T59" fmla="*/ 0 h 74"/>
                <a:gd name="T60" fmla="*/ 106 w 184"/>
                <a:gd name="T61" fmla="*/ 0 h 74"/>
                <a:gd name="T62" fmla="*/ 96 w 184"/>
                <a:gd name="T63" fmla="*/ 0 h 74"/>
                <a:gd name="T64" fmla="*/ 86 w 184"/>
                <a:gd name="T65" fmla="*/ 0 h 74"/>
                <a:gd name="T66" fmla="*/ 68 w 184"/>
                <a:gd name="T67" fmla="*/ 6 h 74"/>
                <a:gd name="T68" fmla="*/ 50 w 184"/>
                <a:gd name="T69" fmla="*/ 14 h 74"/>
                <a:gd name="T70" fmla="*/ 34 w 184"/>
                <a:gd name="T71" fmla="*/ 22 h 74"/>
                <a:gd name="T72" fmla="*/ 20 w 184"/>
                <a:gd name="T73" fmla="*/ 32 h 74"/>
                <a:gd name="T74" fmla="*/ 10 w 184"/>
                <a:gd name="T75" fmla="*/ 42 h 74"/>
                <a:gd name="T76" fmla="*/ 0 w 184"/>
                <a:gd name="T77" fmla="*/ 52 h 74"/>
                <a:gd name="T78" fmla="*/ 0 w 184"/>
                <a:gd name="T79" fmla="*/ 5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4" h="74">
                  <a:moveTo>
                    <a:pt x="0" y="52"/>
                  </a:moveTo>
                  <a:lnTo>
                    <a:pt x="12" y="66"/>
                  </a:lnTo>
                  <a:lnTo>
                    <a:pt x="12" y="66"/>
                  </a:lnTo>
                  <a:lnTo>
                    <a:pt x="38" y="48"/>
                  </a:lnTo>
                  <a:lnTo>
                    <a:pt x="52" y="42"/>
                  </a:lnTo>
                  <a:lnTo>
                    <a:pt x="64" y="38"/>
                  </a:lnTo>
                  <a:lnTo>
                    <a:pt x="76" y="36"/>
                  </a:lnTo>
                  <a:lnTo>
                    <a:pt x="86" y="34"/>
                  </a:lnTo>
                  <a:lnTo>
                    <a:pt x="98" y="34"/>
                  </a:lnTo>
                  <a:lnTo>
                    <a:pt x="110" y="36"/>
                  </a:lnTo>
                  <a:lnTo>
                    <a:pt x="110" y="36"/>
                  </a:lnTo>
                  <a:lnTo>
                    <a:pt x="122" y="40"/>
                  </a:lnTo>
                  <a:lnTo>
                    <a:pt x="134" y="46"/>
                  </a:lnTo>
                  <a:lnTo>
                    <a:pt x="152" y="58"/>
                  </a:lnTo>
                  <a:lnTo>
                    <a:pt x="164" y="68"/>
                  </a:lnTo>
                  <a:lnTo>
                    <a:pt x="168" y="74"/>
                  </a:lnTo>
                  <a:lnTo>
                    <a:pt x="184" y="64"/>
                  </a:lnTo>
                  <a:lnTo>
                    <a:pt x="184" y="64"/>
                  </a:lnTo>
                  <a:lnTo>
                    <a:pt x="184" y="64"/>
                  </a:lnTo>
                  <a:lnTo>
                    <a:pt x="184" y="64"/>
                  </a:lnTo>
                  <a:lnTo>
                    <a:pt x="184" y="64"/>
                  </a:lnTo>
                  <a:lnTo>
                    <a:pt x="182" y="62"/>
                  </a:lnTo>
                  <a:lnTo>
                    <a:pt x="182" y="62"/>
                  </a:lnTo>
                  <a:lnTo>
                    <a:pt x="166" y="38"/>
                  </a:lnTo>
                  <a:lnTo>
                    <a:pt x="158" y="28"/>
                  </a:lnTo>
                  <a:lnTo>
                    <a:pt x="150" y="20"/>
                  </a:lnTo>
                  <a:lnTo>
                    <a:pt x="140" y="12"/>
                  </a:lnTo>
                  <a:lnTo>
                    <a:pt x="130" y="6"/>
                  </a:lnTo>
                  <a:lnTo>
                    <a:pt x="120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96" y="0"/>
                  </a:lnTo>
                  <a:lnTo>
                    <a:pt x="86" y="0"/>
                  </a:lnTo>
                  <a:lnTo>
                    <a:pt x="68" y="6"/>
                  </a:lnTo>
                  <a:lnTo>
                    <a:pt x="50" y="14"/>
                  </a:lnTo>
                  <a:lnTo>
                    <a:pt x="34" y="22"/>
                  </a:lnTo>
                  <a:lnTo>
                    <a:pt x="20" y="32"/>
                  </a:lnTo>
                  <a:lnTo>
                    <a:pt x="10" y="42"/>
                  </a:lnTo>
                  <a:lnTo>
                    <a:pt x="0" y="52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FFCF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12" name="Freeform 90"/>
            <p:cNvSpPr>
              <a:spLocks/>
            </p:cNvSpPr>
            <p:nvPr/>
          </p:nvSpPr>
          <p:spPr bwMode="auto">
            <a:xfrm>
              <a:off x="3881438" y="5970588"/>
              <a:ext cx="269875" cy="95250"/>
            </a:xfrm>
            <a:custGeom>
              <a:avLst/>
              <a:gdLst>
                <a:gd name="T0" fmla="*/ 0 w 170"/>
                <a:gd name="T1" fmla="*/ 48 h 60"/>
                <a:gd name="T2" fmla="*/ 0 w 170"/>
                <a:gd name="T3" fmla="*/ 48 h 60"/>
                <a:gd name="T4" fmla="*/ 6 w 170"/>
                <a:gd name="T5" fmla="*/ 44 h 60"/>
                <a:gd name="T6" fmla="*/ 18 w 170"/>
                <a:gd name="T7" fmla="*/ 32 h 60"/>
                <a:gd name="T8" fmla="*/ 36 w 170"/>
                <a:gd name="T9" fmla="*/ 18 h 60"/>
                <a:gd name="T10" fmla="*/ 48 w 170"/>
                <a:gd name="T11" fmla="*/ 12 h 60"/>
                <a:gd name="T12" fmla="*/ 60 w 170"/>
                <a:gd name="T13" fmla="*/ 6 h 60"/>
                <a:gd name="T14" fmla="*/ 72 w 170"/>
                <a:gd name="T15" fmla="*/ 2 h 60"/>
                <a:gd name="T16" fmla="*/ 86 w 170"/>
                <a:gd name="T17" fmla="*/ 0 h 60"/>
                <a:gd name="T18" fmla="*/ 100 w 170"/>
                <a:gd name="T19" fmla="*/ 2 h 60"/>
                <a:gd name="T20" fmla="*/ 114 w 170"/>
                <a:gd name="T21" fmla="*/ 4 h 60"/>
                <a:gd name="T22" fmla="*/ 128 w 170"/>
                <a:gd name="T23" fmla="*/ 12 h 60"/>
                <a:gd name="T24" fmla="*/ 142 w 170"/>
                <a:gd name="T25" fmla="*/ 22 h 60"/>
                <a:gd name="T26" fmla="*/ 156 w 170"/>
                <a:gd name="T27" fmla="*/ 38 h 60"/>
                <a:gd name="T28" fmla="*/ 170 w 170"/>
                <a:gd name="T29" fmla="*/ 60 h 60"/>
                <a:gd name="T30" fmla="*/ 170 w 170"/>
                <a:gd name="T31" fmla="*/ 60 h 60"/>
                <a:gd name="T32" fmla="*/ 168 w 170"/>
                <a:gd name="T33" fmla="*/ 56 h 60"/>
                <a:gd name="T34" fmla="*/ 160 w 170"/>
                <a:gd name="T35" fmla="*/ 46 h 60"/>
                <a:gd name="T36" fmla="*/ 146 w 170"/>
                <a:gd name="T37" fmla="*/ 34 h 60"/>
                <a:gd name="T38" fmla="*/ 138 w 170"/>
                <a:gd name="T39" fmla="*/ 28 h 60"/>
                <a:gd name="T40" fmla="*/ 128 w 170"/>
                <a:gd name="T41" fmla="*/ 22 h 60"/>
                <a:gd name="T42" fmla="*/ 118 w 170"/>
                <a:gd name="T43" fmla="*/ 18 h 60"/>
                <a:gd name="T44" fmla="*/ 106 w 170"/>
                <a:gd name="T45" fmla="*/ 14 h 60"/>
                <a:gd name="T46" fmla="*/ 92 w 170"/>
                <a:gd name="T47" fmla="*/ 14 h 60"/>
                <a:gd name="T48" fmla="*/ 76 w 170"/>
                <a:gd name="T49" fmla="*/ 14 h 60"/>
                <a:gd name="T50" fmla="*/ 60 w 170"/>
                <a:gd name="T51" fmla="*/ 18 h 60"/>
                <a:gd name="T52" fmla="*/ 42 w 170"/>
                <a:gd name="T53" fmla="*/ 24 h 60"/>
                <a:gd name="T54" fmla="*/ 22 w 170"/>
                <a:gd name="T55" fmla="*/ 34 h 60"/>
                <a:gd name="T56" fmla="*/ 0 w 170"/>
                <a:gd name="T57" fmla="*/ 48 h 60"/>
                <a:gd name="T58" fmla="*/ 0 w 170"/>
                <a:gd name="T59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0" h="60">
                  <a:moveTo>
                    <a:pt x="0" y="48"/>
                  </a:moveTo>
                  <a:lnTo>
                    <a:pt x="0" y="48"/>
                  </a:lnTo>
                  <a:lnTo>
                    <a:pt x="6" y="44"/>
                  </a:lnTo>
                  <a:lnTo>
                    <a:pt x="18" y="32"/>
                  </a:lnTo>
                  <a:lnTo>
                    <a:pt x="36" y="18"/>
                  </a:lnTo>
                  <a:lnTo>
                    <a:pt x="48" y="12"/>
                  </a:lnTo>
                  <a:lnTo>
                    <a:pt x="60" y="6"/>
                  </a:lnTo>
                  <a:lnTo>
                    <a:pt x="72" y="2"/>
                  </a:lnTo>
                  <a:lnTo>
                    <a:pt x="86" y="0"/>
                  </a:lnTo>
                  <a:lnTo>
                    <a:pt x="100" y="2"/>
                  </a:lnTo>
                  <a:lnTo>
                    <a:pt x="114" y="4"/>
                  </a:lnTo>
                  <a:lnTo>
                    <a:pt x="128" y="12"/>
                  </a:lnTo>
                  <a:lnTo>
                    <a:pt x="142" y="22"/>
                  </a:lnTo>
                  <a:lnTo>
                    <a:pt x="156" y="38"/>
                  </a:lnTo>
                  <a:lnTo>
                    <a:pt x="170" y="60"/>
                  </a:lnTo>
                  <a:lnTo>
                    <a:pt x="170" y="60"/>
                  </a:lnTo>
                  <a:lnTo>
                    <a:pt x="168" y="56"/>
                  </a:lnTo>
                  <a:lnTo>
                    <a:pt x="160" y="46"/>
                  </a:lnTo>
                  <a:lnTo>
                    <a:pt x="146" y="34"/>
                  </a:lnTo>
                  <a:lnTo>
                    <a:pt x="138" y="28"/>
                  </a:lnTo>
                  <a:lnTo>
                    <a:pt x="128" y="22"/>
                  </a:lnTo>
                  <a:lnTo>
                    <a:pt x="118" y="18"/>
                  </a:lnTo>
                  <a:lnTo>
                    <a:pt x="106" y="14"/>
                  </a:lnTo>
                  <a:lnTo>
                    <a:pt x="92" y="14"/>
                  </a:lnTo>
                  <a:lnTo>
                    <a:pt x="76" y="14"/>
                  </a:lnTo>
                  <a:lnTo>
                    <a:pt x="60" y="18"/>
                  </a:lnTo>
                  <a:lnTo>
                    <a:pt x="42" y="24"/>
                  </a:lnTo>
                  <a:lnTo>
                    <a:pt x="22" y="34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C870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13" name="Freeform 91"/>
            <p:cNvSpPr>
              <a:spLocks/>
            </p:cNvSpPr>
            <p:nvPr/>
          </p:nvSpPr>
          <p:spPr bwMode="auto">
            <a:xfrm>
              <a:off x="3856038" y="5970588"/>
              <a:ext cx="53975" cy="107950"/>
            </a:xfrm>
            <a:custGeom>
              <a:avLst/>
              <a:gdLst>
                <a:gd name="T0" fmla="*/ 16 w 34"/>
                <a:gd name="T1" fmla="*/ 0 h 68"/>
                <a:gd name="T2" fmla="*/ 16 w 34"/>
                <a:gd name="T3" fmla="*/ 0 h 68"/>
                <a:gd name="T4" fmla="*/ 10 w 34"/>
                <a:gd name="T5" fmla="*/ 10 h 68"/>
                <a:gd name="T6" fmla="*/ 4 w 34"/>
                <a:gd name="T7" fmla="*/ 18 h 68"/>
                <a:gd name="T8" fmla="*/ 0 w 34"/>
                <a:gd name="T9" fmla="*/ 30 h 68"/>
                <a:gd name="T10" fmla="*/ 0 w 34"/>
                <a:gd name="T11" fmla="*/ 42 h 68"/>
                <a:gd name="T12" fmla="*/ 2 w 34"/>
                <a:gd name="T13" fmla="*/ 48 h 68"/>
                <a:gd name="T14" fmla="*/ 4 w 34"/>
                <a:gd name="T15" fmla="*/ 52 h 68"/>
                <a:gd name="T16" fmla="*/ 8 w 34"/>
                <a:gd name="T17" fmla="*/ 58 h 68"/>
                <a:gd name="T18" fmla="*/ 14 w 34"/>
                <a:gd name="T19" fmla="*/ 62 h 68"/>
                <a:gd name="T20" fmla="*/ 24 w 34"/>
                <a:gd name="T21" fmla="*/ 64 h 68"/>
                <a:gd name="T22" fmla="*/ 34 w 34"/>
                <a:gd name="T23" fmla="*/ 68 h 68"/>
                <a:gd name="T24" fmla="*/ 34 w 34"/>
                <a:gd name="T25" fmla="*/ 68 h 68"/>
                <a:gd name="T26" fmla="*/ 30 w 34"/>
                <a:gd name="T27" fmla="*/ 62 h 68"/>
                <a:gd name="T28" fmla="*/ 20 w 34"/>
                <a:gd name="T29" fmla="*/ 46 h 68"/>
                <a:gd name="T30" fmla="*/ 16 w 34"/>
                <a:gd name="T31" fmla="*/ 36 h 68"/>
                <a:gd name="T32" fmla="*/ 14 w 34"/>
                <a:gd name="T33" fmla="*/ 26 h 68"/>
                <a:gd name="T34" fmla="*/ 12 w 34"/>
                <a:gd name="T35" fmla="*/ 14 h 68"/>
                <a:gd name="T36" fmla="*/ 16 w 34"/>
                <a:gd name="T37" fmla="*/ 0 h 68"/>
                <a:gd name="T38" fmla="*/ 16 w 34"/>
                <a:gd name="T3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" h="68">
                  <a:moveTo>
                    <a:pt x="16" y="0"/>
                  </a:moveTo>
                  <a:lnTo>
                    <a:pt x="16" y="0"/>
                  </a:lnTo>
                  <a:lnTo>
                    <a:pt x="10" y="10"/>
                  </a:lnTo>
                  <a:lnTo>
                    <a:pt x="4" y="18"/>
                  </a:lnTo>
                  <a:lnTo>
                    <a:pt x="0" y="30"/>
                  </a:lnTo>
                  <a:lnTo>
                    <a:pt x="0" y="42"/>
                  </a:lnTo>
                  <a:lnTo>
                    <a:pt x="2" y="48"/>
                  </a:lnTo>
                  <a:lnTo>
                    <a:pt x="4" y="52"/>
                  </a:lnTo>
                  <a:lnTo>
                    <a:pt x="8" y="58"/>
                  </a:lnTo>
                  <a:lnTo>
                    <a:pt x="14" y="62"/>
                  </a:lnTo>
                  <a:lnTo>
                    <a:pt x="24" y="64"/>
                  </a:lnTo>
                  <a:lnTo>
                    <a:pt x="34" y="68"/>
                  </a:lnTo>
                  <a:lnTo>
                    <a:pt x="34" y="68"/>
                  </a:lnTo>
                  <a:lnTo>
                    <a:pt x="30" y="62"/>
                  </a:lnTo>
                  <a:lnTo>
                    <a:pt x="20" y="46"/>
                  </a:lnTo>
                  <a:lnTo>
                    <a:pt x="16" y="36"/>
                  </a:lnTo>
                  <a:lnTo>
                    <a:pt x="14" y="26"/>
                  </a:lnTo>
                  <a:lnTo>
                    <a:pt x="12" y="14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FCF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14" name="Freeform 92"/>
            <p:cNvSpPr>
              <a:spLocks/>
            </p:cNvSpPr>
            <p:nvPr/>
          </p:nvSpPr>
          <p:spPr bwMode="auto">
            <a:xfrm>
              <a:off x="4122738" y="6008688"/>
              <a:ext cx="53975" cy="76200"/>
            </a:xfrm>
            <a:custGeom>
              <a:avLst/>
              <a:gdLst>
                <a:gd name="T0" fmla="*/ 20 w 34"/>
                <a:gd name="T1" fmla="*/ 0 h 48"/>
                <a:gd name="T2" fmla="*/ 20 w 34"/>
                <a:gd name="T3" fmla="*/ 0 h 48"/>
                <a:gd name="T4" fmla="*/ 22 w 34"/>
                <a:gd name="T5" fmla="*/ 2 h 48"/>
                <a:gd name="T6" fmla="*/ 24 w 34"/>
                <a:gd name="T7" fmla="*/ 8 h 48"/>
                <a:gd name="T8" fmla="*/ 24 w 34"/>
                <a:gd name="T9" fmla="*/ 12 h 48"/>
                <a:gd name="T10" fmla="*/ 22 w 34"/>
                <a:gd name="T11" fmla="*/ 20 h 48"/>
                <a:gd name="T12" fmla="*/ 18 w 34"/>
                <a:gd name="T13" fmla="*/ 28 h 48"/>
                <a:gd name="T14" fmla="*/ 10 w 34"/>
                <a:gd name="T15" fmla="*/ 38 h 48"/>
                <a:gd name="T16" fmla="*/ 0 w 34"/>
                <a:gd name="T17" fmla="*/ 48 h 48"/>
                <a:gd name="T18" fmla="*/ 0 w 34"/>
                <a:gd name="T19" fmla="*/ 48 h 48"/>
                <a:gd name="T20" fmla="*/ 8 w 34"/>
                <a:gd name="T21" fmla="*/ 48 h 48"/>
                <a:gd name="T22" fmla="*/ 16 w 34"/>
                <a:gd name="T23" fmla="*/ 46 h 48"/>
                <a:gd name="T24" fmla="*/ 24 w 34"/>
                <a:gd name="T25" fmla="*/ 42 h 48"/>
                <a:gd name="T26" fmla="*/ 32 w 34"/>
                <a:gd name="T27" fmla="*/ 36 h 48"/>
                <a:gd name="T28" fmla="*/ 34 w 34"/>
                <a:gd name="T29" fmla="*/ 32 h 48"/>
                <a:gd name="T30" fmla="*/ 34 w 34"/>
                <a:gd name="T31" fmla="*/ 26 h 48"/>
                <a:gd name="T32" fmla="*/ 34 w 34"/>
                <a:gd name="T33" fmla="*/ 20 h 48"/>
                <a:gd name="T34" fmla="*/ 30 w 34"/>
                <a:gd name="T35" fmla="*/ 14 h 48"/>
                <a:gd name="T36" fmla="*/ 26 w 34"/>
                <a:gd name="T37" fmla="*/ 8 h 48"/>
                <a:gd name="T38" fmla="*/ 20 w 34"/>
                <a:gd name="T39" fmla="*/ 0 h 48"/>
                <a:gd name="T40" fmla="*/ 20 w 34"/>
                <a:gd name="T4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48">
                  <a:moveTo>
                    <a:pt x="20" y="0"/>
                  </a:moveTo>
                  <a:lnTo>
                    <a:pt x="20" y="0"/>
                  </a:lnTo>
                  <a:lnTo>
                    <a:pt x="22" y="2"/>
                  </a:lnTo>
                  <a:lnTo>
                    <a:pt x="24" y="8"/>
                  </a:lnTo>
                  <a:lnTo>
                    <a:pt x="24" y="12"/>
                  </a:lnTo>
                  <a:lnTo>
                    <a:pt x="22" y="20"/>
                  </a:lnTo>
                  <a:lnTo>
                    <a:pt x="18" y="28"/>
                  </a:lnTo>
                  <a:lnTo>
                    <a:pt x="10" y="3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8" y="48"/>
                  </a:lnTo>
                  <a:lnTo>
                    <a:pt x="16" y="46"/>
                  </a:lnTo>
                  <a:lnTo>
                    <a:pt x="24" y="42"/>
                  </a:lnTo>
                  <a:lnTo>
                    <a:pt x="32" y="36"/>
                  </a:lnTo>
                  <a:lnTo>
                    <a:pt x="34" y="32"/>
                  </a:lnTo>
                  <a:lnTo>
                    <a:pt x="34" y="26"/>
                  </a:lnTo>
                  <a:lnTo>
                    <a:pt x="34" y="20"/>
                  </a:lnTo>
                  <a:lnTo>
                    <a:pt x="30" y="14"/>
                  </a:lnTo>
                  <a:lnTo>
                    <a:pt x="26" y="8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FCF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15" name="Freeform 93"/>
            <p:cNvSpPr>
              <a:spLocks/>
            </p:cNvSpPr>
            <p:nvPr/>
          </p:nvSpPr>
          <p:spPr bwMode="auto">
            <a:xfrm>
              <a:off x="3979863" y="6034088"/>
              <a:ext cx="101600" cy="38100"/>
            </a:xfrm>
            <a:custGeom>
              <a:avLst/>
              <a:gdLst>
                <a:gd name="T0" fmla="*/ 0 w 64"/>
                <a:gd name="T1" fmla="*/ 16 h 24"/>
                <a:gd name="T2" fmla="*/ 0 w 64"/>
                <a:gd name="T3" fmla="*/ 16 h 24"/>
                <a:gd name="T4" fmla="*/ 6 w 64"/>
                <a:gd name="T5" fmla="*/ 10 h 24"/>
                <a:gd name="T6" fmla="*/ 12 w 64"/>
                <a:gd name="T7" fmla="*/ 6 h 24"/>
                <a:gd name="T8" fmla="*/ 20 w 64"/>
                <a:gd name="T9" fmla="*/ 2 h 24"/>
                <a:gd name="T10" fmla="*/ 30 w 64"/>
                <a:gd name="T11" fmla="*/ 0 h 24"/>
                <a:gd name="T12" fmla="*/ 40 w 64"/>
                <a:gd name="T13" fmla="*/ 2 h 24"/>
                <a:gd name="T14" fmla="*/ 46 w 64"/>
                <a:gd name="T15" fmla="*/ 6 h 24"/>
                <a:gd name="T16" fmla="*/ 52 w 64"/>
                <a:gd name="T17" fmla="*/ 10 h 24"/>
                <a:gd name="T18" fmla="*/ 64 w 64"/>
                <a:gd name="T19" fmla="*/ 24 h 24"/>
                <a:gd name="T20" fmla="*/ 64 w 64"/>
                <a:gd name="T21" fmla="*/ 24 h 24"/>
                <a:gd name="T22" fmla="*/ 60 w 64"/>
                <a:gd name="T23" fmla="*/ 20 h 24"/>
                <a:gd name="T24" fmla="*/ 46 w 64"/>
                <a:gd name="T25" fmla="*/ 12 h 24"/>
                <a:gd name="T26" fmla="*/ 38 w 64"/>
                <a:gd name="T27" fmla="*/ 10 h 24"/>
                <a:gd name="T28" fmla="*/ 26 w 64"/>
                <a:gd name="T29" fmla="*/ 8 h 24"/>
                <a:gd name="T30" fmla="*/ 14 w 64"/>
                <a:gd name="T31" fmla="*/ 10 h 24"/>
                <a:gd name="T32" fmla="*/ 0 w 64"/>
                <a:gd name="T33" fmla="*/ 16 h 24"/>
                <a:gd name="T34" fmla="*/ 0 w 64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" h="24">
                  <a:moveTo>
                    <a:pt x="0" y="16"/>
                  </a:moveTo>
                  <a:lnTo>
                    <a:pt x="0" y="16"/>
                  </a:lnTo>
                  <a:lnTo>
                    <a:pt x="6" y="10"/>
                  </a:lnTo>
                  <a:lnTo>
                    <a:pt x="12" y="6"/>
                  </a:lnTo>
                  <a:lnTo>
                    <a:pt x="20" y="2"/>
                  </a:lnTo>
                  <a:lnTo>
                    <a:pt x="30" y="0"/>
                  </a:lnTo>
                  <a:lnTo>
                    <a:pt x="40" y="2"/>
                  </a:lnTo>
                  <a:lnTo>
                    <a:pt x="46" y="6"/>
                  </a:lnTo>
                  <a:lnTo>
                    <a:pt x="52" y="10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0" y="20"/>
                  </a:lnTo>
                  <a:lnTo>
                    <a:pt x="46" y="12"/>
                  </a:lnTo>
                  <a:lnTo>
                    <a:pt x="38" y="10"/>
                  </a:lnTo>
                  <a:lnTo>
                    <a:pt x="26" y="8"/>
                  </a:lnTo>
                  <a:lnTo>
                    <a:pt x="14" y="10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CF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16" name="Freeform 94"/>
            <p:cNvSpPr>
              <a:spLocks/>
            </p:cNvSpPr>
            <p:nvPr/>
          </p:nvSpPr>
          <p:spPr bwMode="auto">
            <a:xfrm>
              <a:off x="3421063" y="5529263"/>
              <a:ext cx="53975" cy="50800"/>
            </a:xfrm>
            <a:custGeom>
              <a:avLst/>
              <a:gdLst>
                <a:gd name="T0" fmla="*/ 34 w 34"/>
                <a:gd name="T1" fmla="*/ 16 h 32"/>
                <a:gd name="T2" fmla="*/ 34 w 34"/>
                <a:gd name="T3" fmla="*/ 16 h 32"/>
                <a:gd name="T4" fmla="*/ 32 w 34"/>
                <a:gd name="T5" fmla="*/ 22 h 32"/>
                <a:gd name="T6" fmla="*/ 28 w 34"/>
                <a:gd name="T7" fmla="*/ 28 h 32"/>
                <a:gd name="T8" fmla="*/ 24 w 34"/>
                <a:gd name="T9" fmla="*/ 32 h 32"/>
                <a:gd name="T10" fmla="*/ 16 w 34"/>
                <a:gd name="T11" fmla="*/ 32 h 32"/>
                <a:gd name="T12" fmla="*/ 16 w 34"/>
                <a:gd name="T13" fmla="*/ 32 h 32"/>
                <a:gd name="T14" fmla="*/ 10 w 34"/>
                <a:gd name="T15" fmla="*/ 32 h 32"/>
                <a:gd name="T16" fmla="*/ 6 w 34"/>
                <a:gd name="T17" fmla="*/ 28 h 32"/>
                <a:gd name="T18" fmla="*/ 2 w 34"/>
                <a:gd name="T19" fmla="*/ 22 h 32"/>
                <a:gd name="T20" fmla="*/ 0 w 34"/>
                <a:gd name="T21" fmla="*/ 16 h 32"/>
                <a:gd name="T22" fmla="*/ 0 w 34"/>
                <a:gd name="T23" fmla="*/ 16 h 32"/>
                <a:gd name="T24" fmla="*/ 2 w 34"/>
                <a:gd name="T25" fmla="*/ 10 h 32"/>
                <a:gd name="T26" fmla="*/ 6 w 34"/>
                <a:gd name="T27" fmla="*/ 4 h 32"/>
                <a:gd name="T28" fmla="*/ 10 w 34"/>
                <a:gd name="T29" fmla="*/ 2 h 32"/>
                <a:gd name="T30" fmla="*/ 16 w 34"/>
                <a:gd name="T31" fmla="*/ 0 h 32"/>
                <a:gd name="T32" fmla="*/ 16 w 34"/>
                <a:gd name="T33" fmla="*/ 0 h 32"/>
                <a:gd name="T34" fmla="*/ 24 w 34"/>
                <a:gd name="T35" fmla="*/ 0 h 32"/>
                <a:gd name="T36" fmla="*/ 28 w 34"/>
                <a:gd name="T37" fmla="*/ 4 h 32"/>
                <a:gd name="T38" fmla="*/ 32 w 34"/>
                <a:gd name="T39" fmla="*/ 10 h 32"/>
                <a:gd name="T40" fmla="*/ 34 w 34"/>
                <a:gd name="T41" fmla="*/ 16 h 32"/>
                <a:gd name="T42" fmla="*/ 34 w 34"/>
                <a:gd name="T43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4" h="32">
                  <a:moveTo>
                    <a:pt x="34" y="16"/>
                  </a:moveTo>
                  <a:lnTo>
                    <a:pt x="34" y="16"/>
                  </a:lnTo>
                  <a:lnTo>
                    <a:pt x="32" y="22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10" y="32"/>
                  </a:lnTo>
                  <a:lnTo>
                    <a:pt x="6" y="28"/>
                  </a:lnTo>
                  <a:lnTo>
                    <a:pt x="2" y="2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10"/>
                  </a:lnTo>
                  <a:lnTo>
                    <a:pt x="6" y="4"/>
                  </a:lnTo>
                  <a:lnTo>
                    <a:pt x="10" y="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75CC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17" name="Freeform 95"/>
            <p:cNvSpPr>
              <a:spLocks/>
            </p:cNvSpPr>
            <p:nvPr/>
          </p:nvSpPr>
          <p:spPr bwMode="auto">
            <a:xfrm>
              <a:off x="3490913" y="5573713"/>
              <a:ext cx="31750" cy="28575"/>
            </a:xfrm>
            <a:custGeom>
              <a:avLst/>
              <a:gdLst>
                <a:gd name="T0" fmla="*/ 20 w 20"/>
                <a:gd name="T1" fmla="*/ 10 h 18"/>
                <a:gd name="T2" fmla="*/ 20 w 20"/>
                <a:gd name="T3" fmla="*/ 10 h 18"/>
                <a:gd name="T4" fmla="*/ 20 w 20"/>
                <a:gd name="T5" fmla="*/ 12 h 18"/>
                <a:gd name="T6" fmla="*/ 18 w 20"/>
                <a:gd name="T7" fmla="*/ 16 h 18"/>
                <a:gd name="T8" fmla="*/ 14 w 20"/>
                <a:gd name="T9" fmla="*/ 18 h 18"/>
                <a:gd name="T10" fmla="*/ 10 w 20"/>
                <a:gd name="T11" fmla="*/ 18 h 18"/>
                <a:gd name="T12" fmla="*/ 10 w 20"/>
                <a:gd name="T13" fmla="*/ 18 h 18"/>
                <a:gd name="T14" fmla="*/ 6 w 20"/>
                <a:gd name="T15" fmla="*/ 18 h 18"/>
                <a:gd name="T16" fmla="*/ 4 w 20"/>
                <a:gd name="T17" fmla="*/ 16 h 18"/>
                <a:gd name="T18" fmla="*/ 2 w 20"/>
                <a:gd name="T19" fmla="*/ 12 h 18"/>
                <a:gd name="T20" fmla="*/ 0 w 20"/>
                <a:gd name="T21" fmla="*/ 10 h 18"/>
                <a:gd name="T22" fmla="*/ 0 w 20"/>
                <a:gd name="T23" fmla="*/ 10 h 18"/>
                <a:gd name="T24" fmla="*/ 2 w 20"/>
                <a:gd name="T25" fmla="*/ 6 h 18"/>
                <a:gd name="T26" fmla="*/ 4 w 20"/>
                <a:gd name="T27" fmla="*/ 2 h 18"/>
                <a:gd name="T28" fmla="*/ 6 w 20"/>
                <a:gd name="T29" fmla="*/ 0 h 18"/>
                <a:gd name="T30" fmla="*/ 10 w 20"/>
                <a:gd name="T31" fmla="*/ 0 h 18"/>
                <a:gd name="T32" fmla="*/ 10 w 20"/>
                <a:gd name="T33" fmla="*/ 0 h 18"/>
                <a:gd name="T34" fmla="*/ 14 w 20"/>
                <a:gd name="T35" fmla="*/ 0 h 18"/>
                <a:gd name="T36" fmla="*/ 18 w 20"/>
                <a:gd name="T37" fmla="*/ 2 h 18"/>
                <a:gd name="T38" fmla="*/ 20 w 20"/>
                <a:gd name="T39" fmla="*/ 6 h 18"/>
                <a:gd name="T40" fmla="*/ 20 w 20"/>
                <a:gd name="T41" fmla="*/ 10 h 18"/>
                <a:gd name="T42" fmla="*/ 20 w 20"/>
                <a:gd name="T43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" h="18">
                  <a:moveTo>
                    <a:pt x="20" y="10"/>
                  </a:moveTo>
                  <a:lnTo>
                    <a:pt x="20" y="10"/>
                  </a:lnTo>
                  <a:lnTo>
                    <a:pt x="20" y="12"/>
                  </a:lnTo>
                  <a:lnTo>
                    <a:pt x="18" y="16"/>
                  </a:lnTo>
                  <a:lnTo>
                    <a:pt x="14" y="18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6" y="18"/>
                  </a:lnTo>
                  <a:lnTo>
                    <a:pt x="4" y="16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6"/>
                  </a:lnTo>
                  <a:lnTo>
                    <a:pt x="4" y="2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8" y="2"/>
                  </a:lnTo>
                  <a:lnTo>
                    <a:pt x="20" y="6"/>
                  </a:lnTo>
                  <a:lnTo>
                    <a:pt x="20" y="10"/>
                  </a:lnTo>
                  <a:lnTo>
                    <a:pt x="20" y="10"/>
                  </a:lnTo>
                  <a:close/>
                </a:path>
              </a:pathLst>
            </a:custGeom>
            <a:solidFill>
              <a:srgbClr val="75CC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18" name="Freeform 96"/>
            <p:cNvSpPr>
              <a:spLocks/>
            </p:cNvSpPr>
            <p:nvPr/>
          </p:nvSpPr>
          <p:spPr bwMode="auto">
            <a:xfrm>
              <a:off x="3535363" y="5599113"/>
              <a:ext cx="22225" cy="22225"/>
            </a:xfrm>
            <a:custGeom>
              <a:avLst/>
              <a:gdLst>
                <a:gd name="T0" fmla="*/ 14 w 14"/>
                <a:gd name="T1" fmla="*/ 8 h 14"/>
                <a:gd name="T2" fmla="*/ 14 w 14"/>
                <a:gd name="T3" fmla="*/ 8 h 14"/>
                <a:gd name="T4" fmla="*/ 12 w 14"/>
                <a:gd name="T5" fmla="*/ 12 h 14"/>
                <a:gd name="T6" fmla="*/ 8 w 14"/>
                <a:gd name="T7" fmla="*/ 14 h 14"/>
                <a:gd name="T8" fmla="*/ 8 w 14"/>
                <a:gd name="T9" fmla="*/ 14 h 14"/>
                <a:gd name="T10" fmla="*/ 2 w 14"/>
                <a:gd name="T11" fmla="*/ 12 h 14"/>
                <a:gd name="T12" fmla="*/ 0 w 14"/>
                <a:gd name="T13" fmla="*/ 8 h 14"/>
                <a:gd name="T14" fmla="*/ 0 w 14"/>
                <a:gd name="T15" fmla="*/ 8 h 14"/>
                <a:gd name="T16" fmla="*/ 2 w 14"/>
                <a:gd name="T17" fmla="*/ 2 h 14"/>
                <a:gd name="T18" fmla="*/ 8 w 14"/>
                <a:gd name="T19" fmla="*/ 0 h 14"/>
                <a:gd name="T20" fmla="*/ 8 w 14"/>
                <a:gd name="T21" fmla="*/ 0 h 14"/>
                <a:gd name="T22" fmla="*/ 12 w 14"/>
                <a:gd name="T23" fmla="*/ 2 h 14"/>
                <a:gd name="T24" fmla="*/ 14 w 14"/>
                <a:gd name="T25" fmla="*/ 8 h 14"/>
                <a:gd name="T26" fmla="*/ 14 w 14"/>
                <a:gd name="T27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14">
                  <a:moveTo>
                    <a:pt x="14" y="8"/>
                  </a:moveTo>
                  <a:lnTo>
                    <a:pt x="14" y="8"/>
                  </a:lnTo>
                  <a:lnTo>
                    <a:pt x="12" y="12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2" y="12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12" y="2"/>
                  </a:lnTo>
                  <a:lnTo>
                    <a:pt x="14" y="8"/>
                  </a:lnTo>
                  <a:lnTo>
                    <a:pt x="14" y="8"/>
                  </a:lnTo>
                  <a:close/>
                </a:path>
              </a:pathLst>
            </a:custGeom>
            <a:solidFill>
              <a:srgbClr val="75CC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19" name="Freeform 97"/>
            <p:cNvSpPr>
              <a:spLocks/>
            </p:cNvSpPr>
            <p:nvPr/>
          </p:nvSpPr>
          <p:spPr bwMode="auto">
            <a:xfrm>
              <a:off x="3195638" y="5761038"/>
              <a:ext cx="596900" cy="644525"/>
            </a:xfrm>
            <a:custGeom>
              <a:avLst/>
              <a:gdLst>
                <a:gd name="T0" fmla="*/ 164 w 376"/>
                <a:gd name="T1" fmla="*/ 406 h 406"/>
                <a:gd name="T2" fmla="*/ 126 w 376"/>
                <a:gd name="T3" fmla="*/ 400 h 406"/>
                <a:gd name="T4" fmla="*/ 90 w 376"/>
                <a:gd name="T5" fmla="*/ 376 h 406"/>
                <a:gd name="T6" fmla="*/ 64 w 376"/>
                <a:gd name="T7" fmla="*/ 334 h 406"/>
                <a:gd name="T8" fmla="*/ 40 w 376"/>
                <a:gd name="T9" fmla="*/ 264 h 406"/>
                <a:gd name="T10" fmla="*/ 22 w 376"/>
                <a:gd name="T11" fmla="*/ 220 h 406"/>
                <a:gd name="T12" fmla="*/ 0 w 376"/>
                <a:gd name="T13" fmla="*/ 178 h 406"/>
                <a:gd name="T14" fmla="*/ 4 w 376"/>
                <a:gd name="T15" fmla="*/ 158 h 406"/>
                <a:gd name="T16" fmla="*/ 16 w 376"/>
                <a:gd name="T17" fmla="*/ 152 h 406"/>
                <a:gd name="T18" fmla="*/ 32 w 376"/>
                <a:gd name="T19" fmla="*/ 164 h 406"/>
                <a:gd name="T20" fmla="*/ 78 w 376"/>
                <a:gd name="T21" fmla="*/ 222 h 406"/>
                <a:gd name="T22" fmla="*/ 96 w 376"/>
                <a:gd name="T23" fmla="*/ 228 h 406"/>
                <a:gd name="T24" fmla="*/ 96 w 376"/>
                <a:gd name="T25" fmla="*/ 224 h 406"/>
                <a:gd name="T26" fmla="*/ 86 w 376"/>
                <a:gd name="T27" fmla="*/ 202 h 406"/>
                <a:gd name="T28" fmla="*/ 42 w 376"/>
                <a:gd name="T29" fmla="*/ 134 h 406"/>
                <a:gd name="T30" fmla="*/ 24 w 376"/>
                <a:gd name="T31" fmla="*/ 90 h 406"/>
                <a:gd name="T32" fmla="*/ 28 w 376"/>
                <a:gd name="T33" fmla="*/ 64 h 406"/>
                <a:gd name="T34" fmla="*/ 36 w 376"/>
                <a:gd name="T35" fmla="*/ 54 h 406"/>
                <a:gd name="T36" fmla="*/ 62 w 376"/>
                <a:gd name="T37" fmla="*/ 70 h 406"/>
                <a:gd name="T38" fmla="*/ 92 w 376"/>
                <a:gd name="T39" fmla="*/ 110 h 406"/>
                <a:gd name="T40" fmla="*/ 130 w 376"/>
                <a:gd name="T41" fmla="*/ 176 h 406"/>
                <a:gd name="T42" fmla="*/ 138 w 376"/>
                <a:gd name="T43" fmla="*/ 172 h 406"/>
                <a:gd name="T44" fmla="*/ 124 w 376"/>
                <a:gd name="T45" fmla="*/ 134 h 406"/>
                <a:gd name="T46" fmla="*/ 98 w 376"/>
                <a:gd name="T47" fmla="*/ 82 h 406"/>
                <a:gd name="T48" fmla="*/ 80 w 376"/>
                <a:gd name="T49" fmla="*/ 34 h 406"/>
                <a:gd name="T50" fmla="*/ 86 w 376"/>
                <a:gd name="T51" fmla="*/ 4 h 406"/>
                <a:gd name="T52" fmla="*/ 98 w 376"/>
                <a:gd name="T53" fmla="*/ 0 h 406"/>
                <a:gd name="T54" fmla="*/ 126 w 376"/>
                <a:gd name="T55" fmla="*/ 18 h 406"/>
                <a:gd name="T56" fmla="*/ 158 w 376"/>
                <a:gd name="T57" fmla="*/ 66 h 406"/>
                <a:gd name="T58" fmla="*/ 176 w 376"/>
                <a:gd name="T59" fmla="*/ 126 h 406"/>
                <a:gd name="T60" fmla="*/ 186 w 376"/>
                <a:gd name="T61" fmla="*/ 152 h 406"/>
                <a:gd name="T62" fmla="*/ 190 w 376"/>
                <a:gd name="T63" fmla="*/ 144 h 406"/>
                <a:gd name="T64" fmla="*/ 190 w 376"/>
                <a:gd name="T65" fmla="*/ 88 h 406"/>
                <a:gd name="T66" fmla="*/ 180 w 376"/>
                <a:gd name="T67" fmla="*/ 60 h 406"/>
                <a:gd name="T68" fmla="*/ 176 w 376"/>
                <a:gd name="T69" fmla="*/ 18 h 406"/>
                <a:gd name="T70" fmla="*/ 186 w 376"/>
                <a:gd name="T71" fmla="*/ 8 h 406"/>
                <a:gd name="T72" fmla="*/ 210 w 376"/>
                <a:gd name="T73" fmla="*/ 16 h 406"/>
                <a:gd name="T74" fmla="*/ 232 w 376"/>
                <a:gd name="T75" fmla="*/ 50 h 406"/>
                <a:gd name="T76" fmla="*/ 242 w 376"/>
                <a:gd name="T77" fmla="*/ 86 h 406"/>
                <a:gd name="T78" fmla="*/ 258 w 376"/>
                <a:gd name="T79" fmla="*/ 186 h 406"/>
                <a:gd name="T80" fmla="*/ 264 w 376"/>
                <a:gd name="T81" fmla="*/ 200 h 406"/>
                <a:gd name="T82" fmla="*/ 282 w 376"/>
                <a:gd name="T83" fmla="*/ 216 h 406"/>
                <a:gd name="T84" fmla="*/ 292 w 376"/>
                <a:gd name="T85" fmla="*/ 214 h 406"/>
                <a:gd name="T86" fmla="*/ 298 w 376"/>
                <a:gd name="T87" fmla="*/ 200 h 406"/>
                <a:gd name="T88" fmla="*/ 312 w 376"/>
                <a:gd name="T89" fmla="*/ 172 h 406"/>
                <a:gd name="T90" fmla="*/ 326 w 376"/>
                <a:gd name="T91" fmla="*/ 158 h 406"/>
                <a:gd name="T92" fmla="*/ 354 w 376"/>
                <a:gd name="T93" fmla="*/ 150 h 406"/>
                <a:gd name="T94" fmla="*/ 374 w 376"/>
                <a:gd name="T95" fmla="*/ 160 h 406"/>
                <a:gd name="T96" fmla="*/ 376 w 376"/>
                <a:gd name="T97" fmla="*/ 178 h 406"/>
                <a:gd name="T98" fmla="*/ 362 w 376"/>
                <a:gd name="T99" fmla="*/ 198 h 406"/>
                <a:gd name="T100" fmla="*/ 340 w 376"/>
                <a:gd name="T101" fmla="*/ 216 h 406"/>
                <a:gd name="T102" fmla="*/ 330 w 376"/>
                <a:gd name="T103" fmla="*/ 236 h 406"/>
                <a:gd name="T104" fmla="*/ 328 w 376"/>
                <a:gd name="T105" fmla="*/ 256 h 406"/>
                <a:gd name="T106" fmla="*/ 318 w 376"/>
                <a:gd name="T107" fmla="*/ 268 h 406"/>
                <a:gd name="T108" fmla="*/ 318 w 376"/>
                <a:gd name="T109" fmla="*/ 292 h 406"/>
                <a:gd name="T110" fmla="*/ 300 w 376"/>
                <a:gd name="T111" fmla="*/ 330 h 406"/>
                <a:gd name="T112" fmla="*/ 264 w 376"/>
                <a:gd name="T113" fmla="*/ 362 h 406"/>
                <a:gd name="T114" fmla="*/ 230 w 376"/>
                <a:gd name="T115" fmla="*/ 386 h 406"/>
                <a:gd name="T116" fmla="*/ 216 w 376"/>
                <a:gd name="T117" fmla="*/ 400 h 406"/>
                <a:gd name="T118" fmla="*/ 204 w 376"/>
                <a:gd name="T119" fmla="*/ 404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6" h="406">
                  <a:moveTo>
                    <a:pt x="174" y="404"/>
                  </a:moveTo>
                  <a:lnTo>
                    <a:pt x="174" y="404"/>
                  </a:lnTo>
                  <a:lnTo>
                    <a:pt x="164" y="406"/>
                  </a:lnTo>
                  <a:lnTo>
                    <a:pt x="154" y="406"/>
                  </a:lnTo>
                  <a:lnTo>
                    <a:pt x="140" y="404"/>
                  </a:lnTo>
                  <a:lnTo>
                    <a:pt x="126" y="400"/>
                  </a:lnTo>
                  <a:lnTo>
                    <a:pt x="110" y="394"/>
                  </a:lnTo>
                  <a:lnTo>
                    <a:pt x="96" y="382"/>
                  </a:lnTo>
                  <a:lnTo>
                    <a:pt x="90" y="376"/>
                  </a:lnTo>
                  <a:lnTo>
                    <a:pt x="84" y="368"/>
                  </a:lnTo>
                  <a:lnTo>
                    <a:pt x="84" y="368"/>
                  </a:lnTo>
                  <a:lnTo>
                    <a:pt x="64" y="334"/>
                  </a:lnTo>
                  <a:lnTo>
                    <a:pt x="52" y="306"/>
                  </a:lnTo>
                  <a:lnTo>
                    <a:pt x="44" y="284"/>
                  </a:lnTo>
                  <a:lnTo>
                    <a:pt x="40" y="264"/>
                  </a:lnTo>
                  <a:lnTo>
                    <a:pt x="40" y="264"/>
                  </a:lnTo>
                  <a:lnTo>
                    <a:pt x="32" y="242"/>
                  </a:lnTo>
                  <a:lnTo>
                    <a:pt x="22" y="220"/>
                  </a:lnTo>
                  <a:lnTo>
                    <a:pt x="2" y="184"/>
                  </a:lnTo>
                  <a:lnTo>
                    <a:pt x="2" y="184"/>
                  </a:lnTo>
                  <a:lnTo>
                    <a:pt x="0" y="178"/>
                  </a:lnTo>
                  <a:lnTo>
                    <a:pt x="0" y="170"/>
                  </a:lnTo>
                  <a:lnTo>
                    <a:pt x="0" y="164"/>
                  </a:lnTo>
                  <a:lnTo>
                    <a:pt x="4" y="158"/>
                  </a:lnTo>
                  <a:lnTo>
                    <a:pt x="6" y="154"/>
                  </a:lnTo>
                  <a:lnTo>
                    <a:pt x="10" y="152"/>
                  </a:lnTo>
                  <a:lnTo>
                    <a:pt x="16" y="152"/>
                  </a:lnTo>
                  <a:lnTo>
                    <a:pt x="22" y="154"/>
                  </a:lnTo>
                  <a:lnTo>
                    <a:pt x="22" y="154"/>
                  </a:lnTo>
                  <a:lnTo>
                    <a:pt x="32" y="164"/>
                  </a:lnTo>
                  <a:lnTo>
                    <a:pt x="46" y="182"/>
                  </a:lnTo>
                  <a:lnTo>
                    <a:pt x="78" y="222"/>
                  </a:lnTo>
                  <a:lnTo>
                    <a:pt x="78" y="222"/>
                  </a:lnTo>
                  <a:lnTo>
                    <a:pt x="86" y="228"/>
                  </a:lnTo>
                  <a:lnTo>
                    <a:pt x="92" y="230"/>
                  </a:lnTo>
                  <a:lnTo>
                    <a:pt x="96" y="228"/>
                  </a:lnTo>
                  <a:lnTo>
                    <a:pt x="98" y="230"/>
                  </a:lnTo>
                  <a:lnTo>
                    <a:pt x="98" y="230"/>
                  </a:lnTo>
                  <a:lnTo>
                    <a:pt x="96" y="224"/>
                  </a:lnTo>
                  <a:lnTo>
                    <a:pt x="94" y="214"/>
                  </a:lnTo>
                  <a:lnTo>
                    <a:pt x="86" y="202"/>
                  </a:lnTo>
                  <a:lnTo>
                    <a:pt x="86" y="202"/>
                  </a:lnTo>
                  <a:lnTo>
                    <a:pt x="62" y="166"/>
                  </a:lnTo>
                  <a:lnTo>
                    <a:pt x="50" y="148"/>
                  </a:lnTo>
                  <a:lnTo>
                    <a:pt x="42" y="134"/>
                  </a:lnTo>
                  <a:lnTo>
                    <a:pt x="42" y="134"/>
                  </a:lnTo>
                  <a:lnTo>
                    <a:pt x="30" y="110"/>
                  </a:lnTo>
                  <a:lnTo>
                    <a:pt x="24" y="90"/>
                  </a:lnTo>
                  <a:lnTo>
                    <a:pt x="24" y="80"/>
                  </a:lnTo>
                  <a:lnTo>
                    <a:pt x="24" y="72"/>
                  </a:lnTo>
                  <a:lnTo>
                    <a:pt x="28" y="64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36" y="54"/>
                  </a:lnTo>
                  <a:lnTo>
                    <a:pt x="40" y="54"/>
                  </a:lnTo>
                  <a:lnTo>
                    <a:pt x="50" y="58"/>
                  </a:lnTo>
                  <a:lnTo>
                    <a:pt x="62" y="70"/>
                  </a:lnTo>
                  <a:lnTo>
                    <a:pt x="76" y="86"/>
                  </a:lnTo>
                  <a:lnTo>
                    <a:pt x="76" y="86"/>
                  </a:lnTo>
                  <a:lnTo>
                    <a:pt x="92" y="110"/>
                  </a:lnTo>
                  <a:lnTo>
                    <a:pt x="106" y="136"/>
                  </a:lnTo>
                  <a:lnTo>
                    <a:pt x="130" y="176"/>
                  </a:lnTo>
                  <a:lnTo>
                    <a:pt x="130" y="176"/>
                  </a:lnTo>
                  <a:lnTo>
                    <a:pt x="134" y="178"/>
                  </a:lnTo>
                  <a:lnTo>
                    <a:pt x="136" y="176"/>
                  </a:lnTo>
                  <a:lnTo>
                    <a:pt x="138" y="172"/>
                  </a:lnTo>
                  <a:lnTo>
                    <a:pt x="138" y="172"/>
                  </a:lnTo>
                  <a:lnTo>
                    <a:pt x="134" y="156"/>
                  </a:lnTo>
                  <a:lnTo>
                    <a:pt x="124" y="134"/>
                  </a:lnTo>
                  <a:lnTo>
                    <a:pt x="112" y="108"/>
                  </a:lnTo>
                  <a:lnTo>
                    <a:pt x="98" y="82"/>
                  </a:lnTo>
                  <a:lnTo>
                    <a:pt x="98" y="82"/>
                  </a:lnTo>
                  <a:lnTo>
                    <a:pt x="88" y="64"/>
                  </a:lnTo>
                  <a:lnTo>
                    <a:pt x="82" y="50"/>
                  </a:lnTo>
                  <a:lnTo>
                    <a:pt x="80" y="34"/>
                  </a:lnTo>
                  <a:lnTo>
                    <a:pt x="80" y="22"/>
                  </a:lnTo>
                  <a:lnTo>
                    <a:pt x="82" y="12"/>
                  </a:lnTo>
                  <a:lnTo>
                    <a:pt x="86" y="4"/>
                  </a:lnTo>
                  <a:lnTo>
                    <a:pt x="92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106" y="4"/>
                  </a:lnTo>
                  <a:lnTo>
                    <a:pt x="116" y="10"/>
                  </a:lnTo>
                  <a:lnTo>
                    <a:pt x="126" y="18"/>
                  </a:lnTo>
                  <a:lnTo>
                    <a:pt x="134" y="30"/>
                  </a:lnTo>
                  <a:lnTo>
                    <a:pt x="150" y="54"/>
                  </a:lnTo>
                  <a:lnTo>
                    <a:pt x="158" y="66"/>
                  </a:lnTo>
                  <a:lnTo>
                    <a:pt x="162" y="76"/>
                  </a:lnTo>
                  <a:lnTo>
                    <a:pt x="162" y="76"/>
                  </a:lnTo>
                  <a:lnTo>
                    <a:pt x="176" y="126"/>
                  </a:lnTo>
                  <a:lnTo>
                    <a:pt x="182" y="146"/>
                  </a:lnTo>
                  <a:lnTo>
                    <a:pt x="184" y="152"/>
                  </a:lnTo>
                  <a:lnTo>
                    <a:pt x="186" y="152"/>
                  </a:lnTo>
                  <a:lnTo>
                    <a:pt x="186" y="152"/>
                  </a:lnTo>
                  <a:lnTo>
                    <a:pt x="188" y="150"/>
                  </a:lnTo>
                  <a:lnTo>
                    <a:pt x="190" y="144"/>
                  </a:lnTo>
                  <a:lnTo>
                    <a:pt x="194" y="124"/>
                  </a:lnTo>
                  <a:lnTo>
                    <a:pt x="192" y="100"/>
                  </a:lnTo>
                  <a:lnTo>
                    <a:pt x="190" y="88"/>
                  </a:lnTo>
                  <a:lnTo>
                    <a:pt x="188" y="78"/>
                  </a:lnTo>
                  <a:lnTo>
                    <a:pt x="188" y="78"/>
                  </a:lnTo>
                  <a:lnTo>
                    <a:pt x="180" y="60"/>
                  </a:lnTo>
                  <a:lnTo>
                    <a:pt x="174" y="38"/>
                  </a:lnTo>
                  <a:lnTo>
                    <a:pt x="174" y="28"/>
                  </a:lnTo>
                  <a:lnTo>
                    <a:pt x="176" y="18"/>
                  </a:lnTo>
                  <a:lnTo>
                    <a:pt x="180" y="12"/>
                  </a:lnTo>
                  <a:lnTo>
                    <a:pt x="186" y="8"/>
                  </a:lnTo>
                  <a:lnTo>
                    <a:pt x="186" y="8"/>
                  </a:lnTo>
                  <a:lnTo>
                    <a:pt x="194" y="8"/>
                  </a:lnTo>
                  <a:lnTo>
                    <a:pt x="202" y="10"/>
                  </a:lnTo>
                  <a:lnTo>
                    <a:pt x="210" y="16"/>
                  </a:lnTo>
                  <a:lnTo>
                    <a:pt x="218" y="24"/>
                  </a:lnTo>
                  <a:lnTo>
                    <a:pt x="226" y="36"/>
                  </a:lnTo>
                  <a:lnTo>
                    <a:pt x="232" y="50"/>
                  </a:lnTo>
                  <a:lnTo>
                    <a:pt x="238" y="66"/>
                  </a:lnTo>
                  <a:lnTo>
                    <a:pt x="242" y="86"/>
                  </a:lnTo>
                  <a:lnTo>
                    <a:pt x="242" y="86"/>
                  </a:lnTo>
                  <a:lnTo>
                    <a:pt x="248" y="126"/>
                  </a:lnTo>
                  <a:lnTo>
                    <a:pt x="254" y="160"/>
                  </a:lnTo>
                  <a:lnTo>
                    <a:pt x="258" y="186"/>
                  </a:lnTo>
                  <a:lnTo>
                    <a:pt x="260" y="194"/>
                  </a:lnTo>
                  <a:lnTo>
                    <a:pt x="264" y="200"/>
                  </a:lnTo>
                  <a:lnTo>
                    <a:pt x="264" y="200"/>
                  </a:lnTo>
                  <a:lnTo>
                    <a:pt x="274" y="214"/>
                  </a:lnTo>
                  <a:lnTo>
                    <a:pt x="278" y="216"/>
                  </a:lnTo>
                  <a:lnTo>
                    <a:pt x="282" y="216"/>
                  </a:lnTo>
                  <a:lnTo>
                    <a:pt x="282" y="216"/>
                  </a:lnTo>
                  <a:lnTo>
                    <a:pt x="292" y="214"/>
                  </a:lnTo>
                  <a:lnTo>
                    <a:pt x="292" y="214"/>
                  </a:lnTo>
                  <a:lnTo>
                    <a:pt x="294" y="208"/>
                  </a:lnTo>
                  <a:lnTo>
                    <a:pt x="298" y="200"/>
                  </a:lnTo>
                  <a:lnTo>
                    <a:pt x="298" y="200"/>
                  </a:lnTo>
                  <a:lnTo>
                    <a:pt x="302" y="194"/>
                  </a:lnTo>
                  <a:lnTo>
                    <a:pt x="304" y="184"/>
                  </a:lnTo>
                  <a:lnTo>
                    <a:pt x="312" y="172"/>
                  </a:lnTo>
                  <a:lnTo>
                    <a:pt x="318" y="164"/>
                  </a:lnTo>
                  <a:lnTo>
                    <a:pt x="326" y="158"/>
                  </a:lnTo>
                  <a:lnTo>
                    <a:pt x="326" y="158"/>
                  </a:lnTo>
                  <a:lnTo>
                    <a:pt x="336" y="154"/>
                  </a:lnTo>
                  <a:lnTo>
                    <a:pt x="344" y="150"/>
                  </a:lnTo>
                  <a:lnTo>
                    <a:pt x="354" y="150"/>
                  </a:lnTo>
                  <a:lnTo>
                    <a:pt x="362" y="152"/>
                  </a:lnTo>
                  <a:lnTo>
                    <a:pt x="370" y="154"/>
                  </a:lnTo>
                  <a:lnTo>
                    <a:pt x="374" y="160"/>
                  </a:lnTo>
                  <a:lnTo>
                    <a:pt x="376" y="168"/>
                  </a:lnTo>
                  <a:lnTo>
                    <a:pt x="376" y="178"/>
                  </a:lnTo>
                  <a:lnTo>
                    <a:pt x="376" y="178"/>
                  </a:lnTo>
                  <a:lnTo>
                    <a:pt x="372" y="186"/>
                  </a:lnTo>
                  <a:lnTo>
                    <a:pt x="368" y="194"/>
                  </a:lnTo>
                  <a:lnTo>
                    <a:pt x="362" y="198"/>
                  </a:lnTo>
                  <a:lnTo>
                    <a:pt x="356" y="204"/>
                  </a:lnTo>
                  <a:lnTo>
                    <a:pt x="344" y="210"/>
                  </a:lnTo>
                  <a:lnTo>
                    <a:pt x="340" y="216"/>
                  </a:lnTo>
                  <a:lnTo>
                    <a:pt x="336" y="222"/>
                  </a:lnTo>
                  <a:lnTo>
                    <a:pt x="336" y="222"/>
                  </a:lnTo>
                  <a:lnTo>
                    <a:pt x="330" y="236"/>
                  </a:lnTo>
                  <a:lnTo>
                    <a:pt x="328" y="244"/>
                  </a:lnTo>
                  <a:lnTo>
                    <a:pt x="328" y="256"/>
                  </a:lnTo>
                  <a:lnTo>
                    <a:pt x="328" y="256"/>
                  </a:lnTo>
                  <a:lnTo>
                    <a:pt x="326" y="260"/>
                  </a:lnTo>
                  <a:lnTo>
                    <a:pt x="322" y="264"/>
                  </a:lnTo>
                  <a:lnTo>
                    <a:pt x="318" y="268"/>
                  </a:lnTo>
                  <a:lnTo>
                    <a:pt x="318" y="268"/>
                  </a:lnTo>
                  <a:lnTo>
                    <a:pt x="320" y="276"/>
                  </a:lnTo>
                  <a:lnTo>
                    <a:pt x="318" y="292"/>
                  </a:lnTo>
                  <a:lnTo>
                    <a:pt x="314" y="304"/>
                  </a:lnTo>
                  <a:lnTo>
                    <a:pt x="308" y="316"/>
                  </a:lnTo>
                  <a:lnTo>
                    <a:pt x="300" y="330"/>
                  </a:lnTo>
                  <a:lnTo>
                    <a:pt x="288" y="342"/>
                  </a:lnTo>
                  <a:lnTo>
                    <a:pt x="288" y="342"/>
                  </a:lnTo>
                  <a:lnTo>
                    <a:pt x="264" y="362"/>
                  </a:lnTo>
                  <a:lnTo>
                    <a:pt x="246" y="376"/>
                  </a:lnTo>
                  <a:lnTo>
                    <a:pt x="230" y="386"/>
                  </a:lnTo>
                  <a:lnTo>
                    <a:pt x="230" y="386"/>
                  </a:lnTo>
                  <a:lnTo>
                    <a:pt x="230" y="388"/>
                  </a:lnTo>
                  <a:lnTo>
                    <a:pt x="224" y="394"/>
                  </a:lnTo>
                  <a:lnTo>
                    <a:pt x="216" y="400"/>
                  </a:lnTo>
                  <a:lnTo>
                    <a:pt x="210" y="402"/>
                  </a:lnTo>
                  <a:lnTo>
                    <a:pt x="204" y="404"/>
                  </a:lnTo>
                  <a:lnTo>
                    <a:pt x="204" y="404"/>
                  </a:lnTo>
                  <a:lnTo>
                    <a:pt x="174" y="404"/>
                  </a:lnTo>
                  <a:lnTo>
                    <a:pt x="174" y="4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20" name="Freeform 98"/>
            <p:cNvSpPr>
              <a:spLocks/>
            </p:cNvSpPr>
            <p:nvPr/>
          </p:nvSpPr>
          <p:spPr bwMode="auto">
            <a:xfrm>
              <a:off x="3182938" y="5748338"/>
              <a:ext cx="622300" cy="669925"/>
            </a:xfrm>
            <a:custGeom>
              <a:avLst/>
              <a:gdLst>
                <a:gd name="T0" fmla="*/ 82 w 392"/>
                <a:gd name="T1" fmla="*/ 18 h 422"/>
                <a:gd name="T2" fmla="*/ 82 w 392"/>
                <a:gd name="T3" fmla="*/ 54 h 422"/>
                <a:gd name="T4" fmla="*/ 98 w 392"/>
                <a:gd name="T5" fmla="*/ 94 h 422"/>
                <a:gd name="T6" fmla="*/ 130 w 392"/>
                <a:gd name="T7" fmla="*/ 154 h 422"/>
                <a:gd name="T8" fmla="*/ 128 w 392"/>
                <a:gd name="T9" fmla="*/ 152 h 422"/>
                <a:gd name="T10" fmla="*/ 90 w 392"/>
                <a:gd name="T11" fmla="*/ 90 h 422"/>
                <a:gd name="T12" fmla="*/ 56 w 392"/>
                <a:gd name="T13" fmla="*/ 56 h 422"/>
                <a:gd name="T14" fmla="*/ 40 w 392"/>
                <a:gd name="T15" fmla="*/ 56 h 422"/>
                <a:gd name="T16" fmla="*/ 28 w 392"/>
                <a:gd name="T17" fmla="*/ 68 h 422"/>
                <a:gd name="T18" fmla="*/ 26 w 392"/>
                <a:gd name="T19" fmla="*/ 100 h 422"/>
                <a:gd name="T20" fmla="*/ 42 w 392"/>
                <a:gd name="T21" fmla="*/ 144 h 422"/>
                <a:gd name="T22" fmla="*/ 68 w 392"/>
                <a:gd name="T23" fmla="*/ 186 h 422"/>
                <a:gd name="T24" fmla="*/ 88 w 392"/>
                <a:gd name="T25" fmla="*/ 214 h 422"/>
                <a:gd name="T26" fmla="*/ 92 w 392"/>
                <a:gd name="T27" fmla="*/ 224 h 422"/>
                <a:gd name="T28" fmla="*/ 48 w 392"/>
                <a:gd name="T29" fmla="*/ 170 h 422"/>
                <a:gd name="T30" fmla="*/ 34 w 392"/>
                <a:gd name="T31" fmla="*/ 154 h 422"/>
                <a:gd name="T32" fmla="*/ 14 w 392"/>
                <a:gd name="T33" fmla="*/ 152 h 422"/>
                <a:gd name="T34" fmla="*/ 4 w 392"/>
                <a:gd name="T35" fmla="*/ 162 h 422"/>
                <a:gd name="T36" fmla="*/ 0 w 392"/>
                <a:gd name="T37" fmla="*/ 188 h 422"/>
                <a:gd name="T38" fmla="*/ 12 w 392"/>
                <a:gd name="T39" fmla="*/ 212 h 422"/>
                <a:gd name="T40" fmla="*/ 36 w 392"/>
                <a:gd name="T41" fmla="*/ 258 h 422"/>
                <a:gd name="T42" fmla="*/ 40 w 392"/>
                <a:gd name="T43" fmla="*/ 276 h 422"/>
                <a:gd name="T44" fmla="*/ 66 w 392"/>
                <a:gd name="T45" fmla="*/ 348 h 422"/>
                <a:gd name="T46" fmla="*/ 92 w 392"/>
                <a:gd name="T47" fmla="*/ 388 h 422"/>
                <a:gd name="T48" fmla="*/ 128 w 392"/>
                <a:gd name="T49" fmla="*/ 414 h 422"/>
                <a:gd name="T50" fmla="*/ 170 w 392"/>
                <a:gd name="T51" fmla="*/ 422 h 422"/>
                <a:gd name="T52" fmla="*/ 194 w 392"/>
                <a:gd name="T53" fmla="*/ 420 h 422"/>
                <a:gd name="T54" fmla="*/ 242 w 392"/>
                <a:gd name="T55" fmla="*/ 404 h 422"/>
                <a:gd name="T56" fmla="*/ 304 w 392"/>
                <a:gd name="T57" fmla="*/ 356 h 422"/>
                <a:gd name="T58" fmla="*/ 322 w 392"/>
                <a:gd name="T59" fmla="*/ 334 h 422"/>
                <a:gd name="T60" fmla="*/ 334 w 392"/>
                <a:gd name="T61" fmla="*/ 292 h 422"/>
                <a:gd name="T62" fmla="*/ 340 w 392"/>
                <a:gd name="T63" fmla="*/ 274 h 422"/>
                <a:gd name="T64" fmla="*/ 344 w 392"/>
                <a:gd name="T65" fmla="*/ 258 h 422"/>
                <a:gd name="T66" fmla="*/ 350 w 392"/>
                <a:gd name="T67" fmla="*/ 234 h 422"/>
                <a:gd name="T68" fmla="*/ 366 w 392"/>
                <a:gd name="T69" fmla="*/ 220 h 422"/>
                <a:gd name="T70" fmla="*/ 386 w 392"/>
                <a:gd name="T71" fmla="*/ 200 h 422"/>
                <a:gd name="T72" fmla="*/ 392 w 392"/>
                <a:gd name="T73" fmla="*/ 180 h 422"/>
                <a:gd name="T74" fmla="*/ 388 w 392"/>
                <a:gd name="T75" fmla="*/ 162 h 422"/>
                <a:gd name="T76" fmla="*/ 376 w 392"/>
                <a:gd name="T77" fmla="*/ 154 h 422"/>
                <a:gd name="T78" fmla="*/ 344 w 392"/>
                <a:gd name="T79" fmla="*/ 154 h 422"/>
                <a:gd name="T80" fmla="*/ 318 w 392"/>
                <a:gd name="T81" fmla="*/ 170 h 422"/>
                <a:gd name="T82" fmla="*/ 302 w 392"/>
                <a:gd name="T83" fmla="*/ 200 h 422"/>
                <a:gd name="T84" fmla="*/ 300 w 392"/>
                <a:gd name="T85" fmla="*/ 204 h 422"/>
                <a:gd name="T86" fmla="*/ 294 w 392"/>
                <a:gd name="T87" fmla="*/ 216 h 422"/>
                <a:gd name="T88" fmla="*/ 288 w 392"/>
                <a:gd name="T89" fmla="*/ 218 h 422"/>
                <a:gd name="T90" fmla="*/ 278 w 392"/>
                <a:gd name="T91" fmla="*/ 204 h 422"/>
                <a:gd name="T92" fmla="*/ 272 w 392"/>
                <a:gd name="T93" fmla="*/ 184 h 422"/>
                <a:gd name="T94" fmla="*/ 258 w 392"/>
                <a:gd name="T95" fmla="*/ 92 h 422"/>
                <a:gd name="T96" fmla="*/ 242 w 392"/>
                <a:gd name="T97" fmla="*/ 42 h 422"/>
                <a:gd name="T98" fmla="*/ 218 w 392"/>
                <a:gd name="T99" fmla="*/ 12 h 422"/>
                <a:gd name="T100" fmla="*/ 204 w 392"/>
                <a:gd name="T101" fmla="*/ 8 h 422"/>
                <a:gd name="T102" fmla="*/ 192 w 392"/>
                <a:gd name="T103" fmla="*/ 8 h 422"/>
                <a:gd name="T104" fmla="*/ 178 w 392"/>
                <a:gd name="T105" fmla="*/ 22 h 422"/>
                <a:gd name="T106" fmla="*/ 176 w 392"/>
                <a:gd name="T107" fmla="*/ 56 h 422"/>
                <a:gd name="T108" fmla="*/ 188 w 392"/>
                <a:gd name="T109" fmla="*/ 90 h 422"/>
                <a:gd name="T110" fmla="*/ 192 w 392"/>
                <a:gd name="T111" fmla="*/ 100 h 422"/>
                <a:gd name="T112" fmla="*/ 192 w 392"/>
                <a:gd name="T113" fmla="*/ 136 h 422"/>
                <a:gd name="T114" fmla="*/ 178 w 392"/>
                <a:gd name="T115" fmla="*/ 82 h 422"/>
                <a:gd name="T116" fmla="*/ 148 w 392"/>
                <a:gd name="T117" fmla="*/ 34 h 422"/>
                <a:gd name="T118" fmla="*/ 118 w 392"/>
                <a:gd name="T119" fmla="*/ 4 h 422"/>
                <a:gd name="T120" fmla="*/ 102 w 392"/>
                <a:gd name="T121" fmla="*/ 0 h 422"/>
                <a:gd name="T122" fmla="*/ 86 w 392"/>
                <a:gd name="T123" fmla="*/ 1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92" h="422">
                  <a:moveTo>
                    <a:pt x="86" y="10"/>
                  </a:moveTo>
                  <a:lnTo>
                    <a:pt x="86" y="10"/>
                  </a:lnTo>
                  <a:lnTo>
                    <a:pt x="82" y="18"/>
                  </a:lnTo>
                  <a:lnTo>
                    <a:pt x="80" y="28"/>
                  </a:lnTo>
                  <a:lnTo>
                    <a:pt x="80" y="40"/>
                  </a:lnTo>
                  <a:lnTo>
                    <a:pt x="82" y="54"/>
                  </a:lnTo>
                  <a:lnTo>
                    <a:pt x="82" y="54"/>
                  </a:lnTo>
                  <a:lnTo>
                    <a:pt x="88" y="72"/>
                  </a:lnTo>
                  <a:lnTo>
                    <a:pt x="98" y="94"/>
                  </a:lnTo>
                  <a:lnTo>
                    <a:pt x="98" y="94"/>
                  </a:lnTo>
                  <a:lnTo>
                    <a:pt x="116" y="124"/>
                  </a:lnTo>
                  <a:lnTo>
                    <a:pt x="130" y="154"/>
                  </a:lnTo>
                  <a:lnTo>
                    <a:pt x="130" y="154"/>
                  </a:lnTo>
                  <a:lnTo>
                    <a:pt x="128" y="152"/>
                  </a:lnTo>
                  <a:lnTo>
                    <a:pt x="128" y="152"/>
                  </a:lnTo>
                  <a:lnTo>
                    <a:pt x="110" y="120"/>
                  </a:lnTo>
                  <a:lnTo>
                    <a:pt x="90" y="90"/>
                  </a:lnTo>
                  <a:lnTo>
                    <a:pt x="90" y="90"/>
                  </a:lnTo>
                  <a:lnTo>
                    <a:pt x="78" y="76"/>
                  </a:lnTo>
                  <a:lnTo>
                    <a:pt x="68" y="64"/>
                  </a:lnTo>
                  <a:lnTo>
                    <a:pt x="56" y="56"/>
                  </a:lnTo>
                  <a:lnTo>
                    <a:pt x="46" y="54"/>
                  </a:lnTo>
                  <a:lnTo>
                    <a:pt x="46" y="54"/>
                  </a:lnTo>
                  <a:lnTo>
                    <a:pt x="40" y="56"/>
                  </a:lnTo>
                  <a:lnTo>
                    <a:pt x="34" y="60"/>
                  </a:lnTo>
                  <a:lnTo>
                    <a:pt x="34" y="60"/>
                  </a:lnTo>
                  <a:lnTo>
                    <a:pt x="28" y="68"/>
                  </a:lnTo>
                  <a:lnTo>
                    <a:pt x="26" y="80"/>
                  </a:lnTo>
                  <a:lnTo>
                    <a:pt x="24" y="90"/>
                  </a:lnTo>
                  <a:lnTo>
                    <a:pt x="26" y="100"/>
                  </a:lnTo>
                  <a:lnTo>
                    <a:pt x="26" y="100"/>
                  </a:lnTo>
                  <a:lnTo>
                    <a:pt x="32" y="122"/>
                  </a:lnTo>
                  <a:lnTo>
                    <a:pt x="42" y="144"/>
                  </a:lnTo>
                  <a:lnTo>
                    <a:pt x="42" y="144"/>
                  </a:lnTo>
                  <a:lnTo>
                    <a:pt x="52" y="164"/>
                  </a:lnTo>
                  <a:lnTo>
                    <a:pt x="68" y="186"/>
                  </a:lnTo>
                  <a:lnTo>
                    <a:pt x="68" y="186"/>
                  </a:lnTo>
                  <a:lnTo>
                    <a:pt x="88" y="214"/>
                  </a:lnTo>
                  <a:lnTo>
                    <a:pt x="88" y="214"/>
                  </a:lnTo>
                  <a:lnTo>
                    <a:pt x="96" y="228"/>
                  </a:lnTo>
                  <a:lnTo>
                    <a:pt x="96" y="228"/>
                  </a:lnTo>
                  <a:lnTo>
                    <a:pt x="92" y="224"/>
                  </a:lnTo>
                  <a:lnTo>
                    <a:pt x="72" y="200"/>
                  </a:lnTo>
                  <a:lnTo>
                    <a:pt x="72" y="200"/>
                  </a:lnTo>
                  <a:lnTo>
                    <a:pt x="48" y="170"/>
                  </a:lnTo>
                  <a:lnTo>
                    <a:pt x="40" y="160"/>
                  </a:lnTo>
                  <a:lnTo>
                    <a:pt x="34" y="154"/>
                  </a:lnTo>
                  <a:lnTo>
                    <a:pt x="34" y="154"/>
                  </a:lnTo>
                  <a:lnTo>
                    <a:pt x="28" y="152"/>
                  </a:lnTo>
                  <a:lnTo>
                    <a:pt x="20" y="152"/>
                  </a:lnTo>
                  <a:lnTo>
                    <a:pt x="14" y="152"/>
                  </a:lnTo>
                  <a:lnTo>
                    <a:pt x="10" y="156"/>
                  </a:lnTo>
                  <a:lnTo>
                    <a:pt x="10" y="156"/>
                  </a:lnTo>
                  <a:lnTo>
                    <a:pt x="4" y="162"/>
                  </a:lnTo>
                  <a:lnTo>
                    <a:pt x="2" y="170"/>
                  </a:lnTo>
                  <a:lnTo>
                    <a:pt x="0" y="178"/>
                  </a:lnTo>
                  <a:lnTo>
                    <a:pt x="0" y="188"/>
                  </a:lnTo>
                  <a:lnTo>
                    <a:pt x="0" y="188"/>
                  </a:lnTo>
                  <a:lnTo>
                    <a:pt x="4" y="194"/>
                  </a:lnTo>
                  <a:lnTo>
                    <a:pt x="12" y="212"/>
                  </a:lnTo>
                  <a:lnTo>
                    <a:pt x="12" y="212"/>
                  </a:lnTo>
                  <a:lnTo>
                    <a:pt x="28" y="242"/>
                  </a:lnTo>
                  <a:lnTo>
                    <a:pt x="36" y="258"/>
                  </a:lnTo>
                  <a:lnTo>
                    <a:pt x="40" y="272"/>
                  </a:lnTo>
                  <a:lnTo>
                    <a:pt x="40" y="276"/>
                  </a:lnTo>
                  <a:lnTo>
                    <a:pt x="40" y="276"/>
                  </a:lnTo>
                  <a:lnTo>
                    <a:pt x="46" y="296"/>
                  </a:lnTo>
                  <a:lnTo>
                    <a:pt x="54" y="320"/>
                  </a:lnTo>
                  <a:lnTo>
                    <a:pt x="66" y="348"/>
                  </a:lnTo>
                  <a:lnTo>
                    <a:pt x="84" y="380"/>
                  </a:lnTo>
                  <a:lnTo>
                    <a:pt x="84" y="380"/>
                  </a:lnTo>
                  <a:lnTo>
                    <a:pt x="92" y="388"/>
                  </a:lnTo>
                  <a:lnTo>
                    <a:pt x="98" y="396"/>
                  </a:lnTo>
                  <a:lnTo>
                    <a:pt x="114" y="408"/>
                  </a:lnTo>
                  <a:lnTo>
                    <a:pt x="128" y="414"/>
                  </a:lnTo>
                  <a:lnTo>
                    <a:pt x="144" y="420"/>
                  </a:lnTo>
                  <a:lnTo>
                    <a:pt x="158" y="422"/>
                  </a:lnTo>
                  <a:lnTo>
                    <a:pt x="170" y="422"/>
                  </a:lnTo>
                  <a:lnTo>
                    <a:pt x="182" y="420"/>
                  </a:lnTo>
                  <a:lnTo>
                    <a:pt x="182" y="420"/>
                  </a:lnTo>
                  <a:lnTo>
                    <a:pt x="194" y="420"/>
                  </a:lnTo>
                  <a:lnTo>
                    <a:pt x="206" y="416"/>
                  </a:lnTo>
                  <a:lnTo>
                    <a:pt x="222" y="412"/>
                  </a:lnTo>
                  <a:lnTo>
                    <a:pt x="242" y="404"/>
                  </a:lnTo>
                  <a:lnTo>
                    <a:pt x="262" y="392"/>
                  </a:lnTo>
                  <a:lnTo>
                    <a:pt x="282" y="376"/>
                  </a:lnTo>
                  <a:lnTo>
                    <a:pt x="304" y="356"/>
                  </a:lnTo>
                  <a:lnTo>
                    <a:pt x="304" y="356"/>
                  </a:lnTo>
                  <a:lnTo>
                    <a:pt x="314" y="346"/>
                  </a:lnTo>
                  <a:lnTo>
                    <a:pt x="322" y="334"/>
                  </a:lnTo>
                  <a:lnTo>
                    <a:pt x="326" y="322"/>
                  </a:lnTo>
                  <a:lnTo>
                    <a:pt x="330" y="310"/>
                  </a:lnTo>
                  <a:lnTo>
                    <a:pt x="334" y="292"/>
                  </a:lnTo>
                  <a:lnTo>
                    <a:pt x="334" y="280"/>
                  </a:lnTo>
                  <a:lnTo>
                    <a:pt x="334" y="280"/>
                  </a:lnTo>
                  <a:lnTo>
                    <a:pt x="340" y="274"/>
                  </a:lnTo>
                  <a:lnTo>
                    <a:pt x="342" y="266"/>
                  </a:lnTo>
                  <a:lnTo>
                    <a:pt x="344" y="258"/>
                  </a:lnTo>
                  <a:lnTo>
                    <a:pt x="344" y="258"/>
                  </a:lnTo>
                  <a:lnTo>
                    <a:pt x="344" y="248"/>
                  </a:lnTo>
                  <a:lnTo>
                    <a:pt x="350" y="234"/>
                  </a:lnTo>
                  <a:lnTo>
                    <a:pt x="350" y="234"/>
                  </a:lnTo>
                  <a:lnTo>
                    <a:pt x="356" y="226"/>
                  </a:lnTo>
                  <a:lnTo>
                    <a:pt x="366" y="220"/>
                  </a:lnTo>
                  <a:lnTo>
                    <a:pt x="366" y="220"/>
                  </a:lnTo>
                  <a:lnTo>
                    <a:pt x="372" y="214"/>
                  </a:lnTo>
                  <a:lnTo>
                    <a:pt x="380" y="208"/>
                  </a:lnTo>
                  <a:lnTo>
                    <a:pt x="386" y="200"/>
                  </a:lnTo>
                  <a:lnTo>
                    <a:pt x="390" y="188"/>
                  </a:lnTo>
                  <a:lnTo>
                    <a:pt x="390" y="188"/>
                  </a:lnTo>
                  <a:lnTo>
                    <a:pt x="392" y="180"/>
                  </a:lnTo>
                  <a:lnTo>
                    <a:pt x="392" y="172"/>
                  </a:lnTo>
                  <a:lnTo>
                    <a:pt x="392" y="172"/>
                  </a:lnTo>
                  <a:lnTo>
                    <a:pt x="388" y="162"/>
                  </a:lnTo>
                  <a:lnTo>
                    <a:pt x="382" y="156"/>
                  </a:lnTo>
                  <a:lnTo>
                    <a:pt x="382" y="156"/>
                  </a:lnTo>
                  <a:lnTo>
                    <a:pt x="376" y="154"/>
                  </a:lnTo>
                  <a:lnTo>
                    <a:pt x="370" y="152"/>
                  </a:lnTo>
                  <a:lnTo>
                    <a:pt x="358" y="150"/>
                  </a:lnTo>
                  <a:lnTo>
                    <a:pt x="344" y="154"/>
                  </a:lnTo>
                  <a:lnTo>
                    <a:pt x="330" y="160"/>
                  </a:lnTo>
                  <a:lnTo>
                    <a:pt x="330" y="160"/>
                  </a:lnTo>
                  <a:lnTo>
                    <a:pt x="318" y="170"/>
                  </a:lnTo>
                  <a:lnTo>
                    <a:pt x="310" y="182"/>
                  </a:lnTo>
                  <a:lnTo>
                    <a:pt x="304" y="192"/>
                  </a:lnTo>
                  <a:lnTo>
                    <a:pt x="302" y="200"/>
                  </a:lnTo>
                  <a:lnTo>
                    <a:pt x="302" y="200"/>
                  </a:lnTo>
                  <a:lnTo>
                    <a:pt x="300" y="204"/>
                  </a:lnTo>
                  <a:lnTo>
                    <a:pt x="300" y="204"/>
                  </a:lnTo>
                  <a:lnTo>
                    <a:pt x="296" y="210"/>
                  </a:lnTo>
                  <a:lnTo>
                    <a:pt x="294" y="216"/>
                  </a:lnTo>
                  <a:lnTo>
                    <a:pt x="294" y="216"/>
                  </a:lnTo>
                  <a:lnTo>
                    <a:pt x="288" y="218"/>
                  </a:lnTo>
                  <a:lnTo>
                    <a:pt x="288" y="218"/>
                  </a:lnTo>
                  <a:lnTo>
                    <a:pt x="288" y="218"/>
                  </a:lnTo>
                  <a:lnTo>
                    <a:pt x="288" y="218"/>
                  </a:lnTo>
                  <a:lnTo>
                    <a:pt x="284" y="212"/>
                  </a:lnTo>
                  <a:lnTo>
                    <a:pt x="278" y="204"/>
                  </a:lnTo>
                  <a:lnTo>
                    <a:pt x="278" y="204"/>
                  </a:lnTo>
                  <a:lnTo>
                    <a:pt x="274" y="196"/>
                  </a:lnTo>
                  <a:lnTo>
                    <a:pt x="272" y="184"/>
                  </a:lnTo>
                  <a:lnTo>
                    <a:pt x="266" y="148"/>
                  </a:lnTo>
                  <a:lnTo>
                    <a:pt x="266" y="148"/>
                  </a:lnTo>
                  <a:lnTo>
                    <a:pt x="258" y="92"/>
                  </a:lnTo>
                  <a:lnTo>
                    <a:pt x="258" y="92"/>
                  </a:lnTo>
                  <a:lnTo>
                    <a:pt x="252" y="66"/>
                  </a:lnTo>
                  <a:lnTo>
                    <a:pt x="242" y="42"/>
                  </a:lnTo>
                  <a:lnTo>
                    <a:pt x="232" y="24"/>
                  </a:lnTo>
                  <a:lnTo>
                    <a:pt x="224" y="18"/>
                  </a:lnTo>
                  <a:lnTo>
                    <a:pt x="218" y="12"/>
                  </a:lnTo>
                  <a:lnTo>
                    <a:pt x="218" y="12"/>
                  </a:lnTo>
                  <a:lnTo>
                    <a:pt x="212" y="10"/>
                  </a:lnTo>
                  <a:lnTo>
                    <a:pt x="204" y="8"/>
                  </a:lnTo>
                  <a:lnTo>
                    <a:pt x="198" y="8"/>
                  </a:lnTo>
                  <a:lnTo>
                    <a:pt x="192" y="8"/>
                  </a:lnTo>
                  <a:lnTo>
                    <a:pt x="192" y="8"/>
                  </a:lnTo>
                  <a:lnTo>
                    <a:pt x="184" y="14"/>
                  </a:lnTo>
                  <a:lnTo>
                    <a:pt x="178" y="22"/>
                  </a:lnTo>
                  <a:lnTo>
                    <a:pt x="178" y="22"/>
                  </a:lnTo>
                  <a:lnTo>
                    <a:pt x="176" y="30"/>
                  </a:lnTo>
                  <a:lnTo>
                    <a:pt x="174" y="38"/>
                  </a:lnTo>
                  <a:lnTo>
                    <a:pt x="176" y="56"/>
                  </a:lnTo>
                  <a:lnTo>
                    <a:pt x="176" y="56"/>
                  </a:lnTo>
                  <a:lnTo>
                    <a:pt x="182" y="76"/>
                  </a:lnTo>
                  <a:lnTo>
                    <a:pt x="188" y="90"/>
                  </a:lnTo>
                  <a:lnTo>
                    <a:pt x="188" y="90"/>
                  </a:lnTo>
                  <a:lnTo>
                    <a:pt x="192" y="100"/>
                  </a:lnTo>
                  <a:lnTo>
                    <a:pt x="192" y="100"/>
                  </a:lnTo>
                  <a:lnTo>
                    <a:pt x="194" y="118"/>
                  </a:lnTo>
                  <a:lnTo>
                    <a:pt x="192" y="136"/>
                  </a:lnTo>
                  <a:lnTo>
                    <a:pt x="192" y="136"/>
                  </a:lnTo>
                  <a:lnTo>
                    <a:pt x="188" y="118"/>
                  </a:lnTo>
                  <a:lnTo>
                    <a:pt x="188" y="118"/>
                  </a:lnTo>
                  <a:lnTo>
                    <a:pt x="178" y="82"/>
                  </a:lnTo>
                  <a:lnTo>
                    <a:pt x="178" y="82"/>
                  </a:lnTo>
                  <a:lnTo>
                    <a:pt x="166" y="60"/>
                  </a:lnTo>
                  <a:lnTo>
                    <a:pt x="148" y="34"/>
                  </a:lnTo>
                  <a:lnTo>
                    <a:pt x="138" y="22"/>
                  </a:lnTo>
                  <a:lnTo>
                    <a:pt x="128" y="12"/>
                  </a:lnTo>
                  <a:lnTo>
                    <a:pt x="118" y="4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102" y="0"/>
                  </a:lnTo>
                  <a:lnTo>
                    <a:pt x="96" y="2"/>
                  </a:lnTo>
                  <a:lnTo>
                    <a:pt x="90" y="6"/>
                  </a:lnTo>
                  <a:lnTo>
                    <a:pt x="86" y="10"/>
                  </a:lnTo>
                  <a:lnTo>
                    <a:pt x="86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21" name="Freeform 99"/>
            <p:cNvSpPr>
              <a:spLocks/>
            </p:cNvSpPr>
            <p:nvPr/>
          </p:nvSpPr>
          <p:spPr bwMode="auto">
            <a:xfrm>
              <a:off x="3195638" y="5761038"/>
              <a:ext cx="596900" cy="631825"/>
            </a:xfrm>
            <a:custGeom>
              <a:avLst/>
              <a:gdLst>
                <a:gd name="T0" fmla="*/ 150 w 376"/>
                <a:gd name="T1" fmla="*/ 398 h 398"/>
                <a:gd name="T2" fmla="*/ 106 w 376"/>
                <a:gd name="T3" fmla="*/ 388 h 398"/>
                <a:gd name="T4" fmla="*/ 84 w 376"/>
                <a:gd name="T5" fmla="*/ 368 h 398"/>
                <a:gd name="T6" fmla="*/ 56 w 376"/>
                <a:gd name="T7" fmla="*/ 320 h 398"/>
                <a:gd name="T8" fmla="*/ 40 w 376"/>
                <a:gd name="T9" fmla="*/ 264 h 398"/>
                <a:gd name="T10" fmla="*/ 22 w 376"/>
                <a:gd name="T11" fmla="*/ 220 h 398"/>
                <a:gd name="T12" fmla="*/ 0 w 376"/>
                <a:gd name="T13" fmla="*/ 178 h 398"/>
                <a:gd name="T14" fmla="*/ 4 w 376"/>
                <a:gd name="T15" fmla="*/ 158 h 398"/>
                <a:gd name="T16" fmla="*/ 16 w 376"/>
                <a:gd name="T17" fmla="*/ 152 h 398"/>
                <a:gd name="T18" fmla="*/ 32 w 376"/>
                <a:gd name="T19" fmla="*/ 164 h 398"/>
                <a:gd name="T20" fmla="*/ 78 w 376"/>
                <a:gd name="T21" fmla="*/ 222 h 398"/>
                <a:gd name="T22" fmla="*/ 96 w 376"/>
                <a:gd name="T23" fmla="*/ 228 h 398"/>
                <a:gd name="T24" fmla="*/ 96 w 376"/>
                <a:gd name="T25" fmla="*/ 224 h 398"/>
                <a:gd name="T26" fmla="*/ 86 w 376"/>
                <a:gd name="T27" fmla="*/ 202 h 398"/>
                <a:gd name="T28" fmla="*/ 42 w 376"/>
                <a:gd name="T29" fmla="*/ 134 h 398"/>
                <a:gd name="T30" fmla="*/ 24 w 376"/>
                <a:gd name="T31" fmla="*/ 90 h 398"/>
                <a:gd name="T32" fmla="*/ 28 w 376"/>
                <a:gd name="T33" fmla="*/ 64 h 398"/>
                <a:gd name="T34" fmla="*/ 36 w 376"/>
                <a:gd name="T35" fmla="*/ 54 h 398"/>
                <a:gd name="T36" fmla="*/ 62 w 376"/>
                <a:gd name="T37" fmla="*/ 70 h 398"/>
                <a:gd name="T38" fmla="*/ 92 w 376"/>
                <a:gd name="T39" fmla="*/ 110 h 398"/>
                <a:gd name="T40" fmla="*/ 130 w 376"/>
                <a:gd name="T41" fmla="*/ 176 h 398"/>
                <a:gd name="T42" fmla="*/ 138 w 376"/>
                <a:gd name="T43" fmla="*/ 172 h 398"/>
                <a:gd name="T44" fmla="*/ 124 w 376"/>
                <a:gd name="T45" fmla="*/ 134 h 398"/>
                <a:gd name="T46" fmla="*/ 98 w 376"/>
                <a:gd name="T47" fmla="*/ 82 h 398"/>
                <a:gd name="T48" fmla="*/ 80 w 376"/>
                <a:gd name="T49" fmla="*/ 34 h 398"/>
                <a:gd name="T50" fmla="*/ 86 w 376"/>
                <a:gd name="T51" fmla="*/ 4 h 398"/>
                <a:gd name="T52" fmla="*/ 98 w 376"/>
                <a:gd name="T53" fmla="*/ 0 h 398"/>
                <a:gd name="T54" fmla="*/ 126 w 376"/>
                <a:gd name="T55" fmla="*/ 18 h 398"/>
                <a:gd name="T56" fmla="*/ 158 w 376"/>
                <a:gd name="T57" fmla="*/ 66 h 398"/>
                <a:gd name="T58" fmla="*/ 176 w 376"/>
                <a:gd name="T59" fmla="*/ 126 h 398"/>
                <a:gd name="T60" fmla="*/ 186 w 376"/>
                <a:gd name="T61" fmla="*/ 152 h 398"/>
                <a:gd name="T62" fmla="*/ 190 w 376"/>
                <a:gd name="T63" fmla="*/ 144 h 398"/>
                <a:gd name="T64" fmla="*/ 190 w 376"/>
                <a:gd name="T65" fmla="*/ 88 h 398"/>
                <a:gd name="T66" fmla="*/ 180 w 376"/>
                <a:gd name="T67" fmla="*/ 60 h 398"/>
                <a:gd name="T68" fmla="*/ 176 w 376"/>
                <a:gd name="T69" fmla="*/ 18 h 398"/>
                <a:gd name="T70" fmla="*/ 186 w 376"/>
                <a:gd name="T71" fmla="*/ 8 h 398"/>
                <a:gd name="T72" fmla="*/ 210 w 376"/>
                <a:gd name="T73" fmla="*/ 16 h 398"/>
                <a:gd name="T74" fmla="*/ 232 w 376"/>
                <a:gd name="T75" fmla="*/ 50 h 398"/>
                <a:gd name="T76" fmla="*/ 242 w 376"/>
                <a:gd name="T77" fmla="*/ 86 h 398"/>
                <a:gd name="T78" fmla="*/ 258 w 376"/>
                <a:gd name="T79" fmla="*/ 186 h 398"/>
                <a:gd name="T80" fmla="*/ 264 w 376"/>
                <a:gd name="T81" fmla="*/ 200 h 398"/>
                <a:gd name="T82" fmla="*/ 270 w 376"/>
                <a:gd name="T83" fmla="*/ 218 h 398"/>
                <a:gd name="T84" fmla="*/ 280 w 376"/>
                <a:gd name="T85" fmla="*/ 220 h 398"/>
                <a:gd name="T86" fmla="*/ 284 w 376"/>
                <a:gd name="T87" fmla="*/ 226 h 398"/>
                <a:gd name="T88" fmla="*/ 298 w 376"/>
                <a:gd name="T89" fmla="*/ 200 h 398"/>
                <a:gd name="T90" fmla="*/ 312 w 376"/>
                <a:gd name="T91" fmla="*/ 170 h 398"/>
                <a:gd name="T92" fmla="*/ 326 w 376"/>
                <a:gd name="T93" fmla="*/ 158 h 398"/>
                <a:gd name="T94" fmla="*/ 354 w 376"/>
                <a:gd name="T95" fmla="*/ 150 h 398"/>
                <a:gd name="T96" fmla="*/ 374 w 376"/>
                <a:gd name="T97" fmla="*/ 160 h 398"/>
                <a:gd name="T98" fmla="*/ 376 w 376"/>
                <a:gd name="T99" fmla="*/ 178 h 398"/>
                <a:gd name="T100" fmla="*/ 362 w 376"/>
                <a:gd name="T101" fmla="*/ 198 h 398"/>
                <a:gd name="T102" fmla="*/ 340 w 376"/>
                <a:gd name="T103" fmla="*/ 216 h 398"/>
                <a:gd name="T104" fmla="*/ 330 w 376"/>
                <a:gd name="T105" fmla="*/ 236 h 398"/>
                <a:gd name="T106" fmla="*/ 328 w 376"/>
                <a:gd name="T107" fmla="*/ 256 h 398"/>
                <a:gd name="T108" fmla="*/ 318 w 376"/>
                <a:gd name="T109" fmla="*/ 268 h 398"/>
                <a:gd name="T110" fmla="*/ 318 w 376"/>
                <a:gd name="T111" fmla="*/ 292 h 398"/>
                <a:gd name="T112" fmla="*/ 300 w 376"/>
                <a:gd name="T113" fmla="*/ 330 h 398"/>
                <a:gd name="T114" fmla="*/ 274 w 376"/>
                <a:gd name="T115" fmla="*/ 354 h 398"/>
                <a:gd name="T116" fmla="*/ 222 w 376"/>
                <a:gd name="T117" fmla="*/ 382 h 398"/>
                <a:gd name="T118" fmla="*/ 174 w 376"/>
                <a:gd name="T119" fmla="*/ 398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6" h="398">
                  <a:moveTo>
                    <a:pt x="162" y="398"/>
                  </a:moveTo>
                  <a:lnTo>
                    <a:pt x="162" y="398"/>
                  </a:lnTo>
                  <a:lnTo>
                    <a:pt x="150" y="398"/>
                  </a:lnTo>
                  <a:lnTo>
                    <a:pt x="128" y="396"/>
                  </a:lnTo>
                  <a:lnTo>
                    <a:pt x="118" y="394"/>
                  </a:lnTo>
                  <a:lnTo>
                    <a:pt x="106" y="388"/>
                  </a:lnTo>
                  <a:lnTo>
                    <a:pt x="94" y="380"/>
                  </a:lnTo>
                  <a:lnTo>
                    <a:pt x="84" y="368"/>
                  </a:lnTo>
                  <a:lnTo>
                    <a:pt x="84" y="368"/>
                  </a:lnTo>
                  <a:lnTo>
                    <a:pt x="72" y="350"/>
                  </a:lnTo>
                  <a:lnTo>
                    <a:pt x="64" y="336"/>
                  </a:lnTo>
                  <a:lnTo>
                    <a:pt x="56" y="320"/>
                  </a:lnTo>
                  <a:lnTo>
                    <a:pt x="52" y="308"/>
                  </a:lnTo>
                  <a:lnTo>
                    <a:pt x="44" y="284"/>
                  </a:lnTo>
                  <a:lnTo>
                    <a:pt x="40" y="264"/>
                  </a:lnTo>
                  <a:lnTo>
                    <a:pt x="40" y="264"/>
                  </a:lnTo>
                  <a:lnTo>
                    <a:pt x="32" y="242"/>
                  </a:lnTo>
                  <a:lnTo>
                    <a:pt x="22" y="220"/>
                  </a:lnTo>
                  <a:lnTo>
                    <a:pt x="2" y="184"/>
                  </a:lnTo>
                  <a:lnTo>
                    <a:pt x="2" y="184"/>
                  </a:lnTo>
                  <a:lnTo>
                    <a:pt x="0" y="178"/>
                  </a:lnTo>
                  <a:lnTo>
                    <a:pt x="0" y="170"/>
                  </a:lnTo>
                  <a:lnTo>
                    <a:pt x="0" y="164"/>
                  </a:lnTo>
                  <a:lnTo>
                    <a:pt x="4" y="158"/>
                  </a:lnTo>
                  <a:lnTo>
                    <a:pt x="6" y="154"/>
                  </a:lnTo>
                  <a:lnTo>
                    <a:pt x="10" y="152"/>
                  </a:lnTo>
                  <a:lnTo>
                    <a:pt x="16" y="152"/>
                  </a:lnTo>
                  <a:lnTo>
                    <a:pt x="22" y="154"/>
                  </a:lnTo>
                  <a:lnTo>
                    <a:pt x="22" y="154"/>
                  </a:lnTo>
                  <a:lnTo>
                    <a:pt x="32" y="164"/>
                  </a:lnTo>
                  <a:lnTo>
                    <a:pt x="46" y="182"/>
                  </a:lnTo>
                  <a:lnTo>
                    <a:pt x="78" y="222"/>
                  </a:lnTo>
                  <a:lnTo>
                    <a:pt x="78" y="222"/>
                  </a:lnTo>
                  <a:lnTo>
                    <a:pt x="86" y="228"/>
                  </a:lnTo>
                  <a:lnTo>
                    <a:pt x="92" y="230"/>
                  </a:lnTo>
                  <a:lnTo>
                    <a:pt x="96" y="228"/>
                  </a:lnTo>
                  <a:lnTo>
                    <a:pt x="98" y="230"/>
                  </a:lnTo>
                  <a:lnTo>
                    <a:pt x="98" y="230"/>
                  </a:lnTo>
                  <a:lnTo>
                    <a:pt x="96" y="224"/>
                  </a:lnTo>
                  <a:lnTo>
                    <a:pt x="94" y="214"/>
                  </a:lnTo>
                  <a:lnTo>
                    <a:pt x="86" y="202"/>
                  </a:lnTo>
                  <a:lnTo>
                    <a:pt x="86" y="202"/>
                  </a:lnTo>
                  <a:lnTo>
                    <a:pt x="62" y="166"/>
                  </a:lnTo>
                  <a:lnTo>
                    <a:pt x="50" y="148"/>
                  </a:lnTo>
                  <a:lnTo>
                    <a:pt x="42" y="134"/>
                  </a:lnTo>
                  <a:lnTo>
                    <a:pt x="42" y="134"/>
                  </a:lnTo>
                  <a:lnTo>
                    <a:pt x="30" y="110"/>
                  </a:lnTo>
                  <a:lnTo>
                    <a:pt x="24" y="90"/>
                  </a:lnTo>
                  <a:lnTo>
                    <a:pt x="24" y="80"/>
                  </a:lnTo>
                  <a:lnTo>
                    <a:pt x="24" y="72"/>
                  </a:lnTo>
                  <a:lnTo>
                    <a:pt x="28" y="64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36" y="54"/>
                  </a:lnTo>
                  <a:lnTo>
                    <a:pt x="40" y="54"/>
                  </a:lnTo>
                  <a:lnTo>
                    <a:pt x="50" y="58"/>
                  </a:lnTo>
                  <a:lnTo>
                    <a:pt x="62" y="70"/>
                  </a:lnTo>
                  <a:lnTo>
                    <a:pt x="76" y="86"/>
                  </a:lnTo>
                  <a:lnTo>
                    <a:pt x="76" y="86"/>
                  </a:lnTo>
                  <a:lnTo>
                    <a:pt x="92" y="110"/>
                  </a:lnTo>
                  <a:lnTo>
                    <a:pt x="106" y="136"/>
                  </a:lnTo>
                  <a:lnTo>
                    <a:pt x="130" y="176"/>
                  </a:lnTo>
                  <a:lnTo>
                    <a:pt x="130" y="176"/>
                  </a:lnTo>
                  <a:lnTo>
                    <a:pt x="134" y="178"/>
                  </a:lnTo>
                  <a:lnTo>
                    <a:pt x="136" y="176"/>
                  </a:lnTo>
                  <a:lnTo>
                    <a:pt x="138" y="172"/>
                  </a:lnTo>
                  <a:lnTo>
                    <a:pt x="138" y="172"/>
                  </a:lnTo>
                  <a:lnTo>
                    <a:pt x="134" y="156"/>
                  </a:lnTo>
                  <a:lnTo>
                    <a:pt x="124" y="134"/>
                  </a:lnTo>
                  <a:lnTo>
                    <a:pt x="112" y="108"/>
                  </a:lnTo>
                  <a:lnTo>
                    <a:pt x="98" y="82"/>
                  </a:lnTo>
                  <a:lnTo>
                    <a:pt x="98" y="82"/>
                  </a:lnTo>
                  <a:lnTo>
                    <a:pt x="88" y="64"/>
                  </a:lnTo>
                  <a:lnTo>
                    <a:pt x="82" y="50"/>
                  </a:lnTo>
                  <a:lnTo>
                    <a:pt x="80" y="34"/>
                  </a:lnTo>
                  <a:lnTo>
                    <a:pt x="80" y="22"/>
                  </a:lnTo>
                  <a:lnTo>
                    <a:pt x="82" y="12"/>
                  </a:lnTo>
                  <a:lnTo>
                    <a:pt x="86" y="4"/>
                  </a:lnTo>
                  <a:lnTo>
                    <a:pt x="92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106" y="4"/>
                  </a:lnTo>
                  <a:lnTo>
                    <a:pt x="116" y="10"/>
                  </a:lnTo>
                  <a:lnTo>
                    <a:pt x="126" y="18"/>
                  </a:lnTo>
                  <a:lnTo>
                    <a:pt x="134" y="30"/>
                  </a:lnTo>
                  <a:lnTo>
                    <a:pt x="150" y="54"/>
                  </a:lnTo>
                  <a:lnTo>
                    <a:pt x="158" y="66"/>
                  </a:lnTo>
                  <a:lnTo>
                    <a:pt x="162" y="76"/>
                  </a:lnTo>
                  <a:lnTo>
                    <a:pt x="162" y="76"/>
                  </a:lnTo>
                  <a:lnTo>
                    <a:pt x="176" y="126"/>
                  </a:lnTo>
                  <a:lnTo>
                    <a:pt x="182" y="146"/>
                  </a:lnTo>
                  <a:lnTo>
                    <a:pt x="184" y="152"/>
                  </a:lnTo>
                  <a:lnTo>
                    <a:pt x="186" y="152"/>
                  </a:lnTo>
                  <a:lnTo>
                    <a:pt x="186" y="152"/>
                  </a:lnTo>
                  <a:lnTo>
                    <a:pt x="188" y="150"/>
                  </a:lnTo>
                  <a:lnTo>
                    <a:pt x="190" y="144"/>
                  </a:lnTo>
                  <a:lnTo>
                    <a:pt x="194" y="124"/>
                  </a:lnTo>
                  <a:lnTo>
                    <a:pt x="192" y="100"/>
                  </a:lnTo>
                  <a:lnTo>
                    <a:pt x="190" y="88"/>
                  </a:lnTo>
                  <a:lnTo>
                    <a:pt x="188" y="78"/>
                  </a:lnTo>
                  <a:lnTo>
                    <a:pt x="188" y="78"/>
                  </a:lnTo>
                  <a:lnTo>
                    <a:pt x="180" y="60"/>
                  </a:lnTo>
                  <a:lnTo>
                    <a:pt x="174" y="38"/>
                  </a:lnTo>
                  <a:lnTo>
                    <a:pt x="174" y="28"/>
                  </a:lnTo>
                  <a:lnTo>
                    <a:pt x="176" y="18"/>
                  </a:lnTo>
                  <a:lnTo>
                    <a:pt x="180" y="12"/>
                  </a:lnTo>
                  <a:lnTo>
                    <a:pt x="186" y="8"/>
                  </a:lnTo>
                  <a:lnTo>
                    <a:pt x="186" y="8"/>
                  </a:lnTo>
                  <a:lnTo>
                    <a:pt x="194" y="8"/>
                  </a:lnTo>
                  <a:lnTo>
                    <a:pt x="202" y="10"/>
                  </a:lnTo>
                  <a:lnTo>
                    <a:pt x="210" y="16"/>
                  </a:lnTo>
                  <a:lnTo>
                    <a:pt x="218" y="24"/>
                  </a:lnTo>
                  <a:lnTo>
                    <a:pt x="226" y="36"/>
                  </a:lnTo>
                  <a:lnTo>
                    <a:pt x="232" y="50"/>
                  </a:lnTo>
                  <a:lnTo>
                    <a:pt x="238" y="66"/>
                  </a:lnTo>
                  <a:lnTo>
                    <a:pt x="242" y="86"/>
                  </a:lnTo>
                  <a:lnTo>
                    <a:pt x="242" y="86"/>
                  </a:lnTo>
                  <a:lnTo>
                    <a:pt x="248" y="126"/>
                  </a:lnTo>
                  <a:lnTo>
                    <a:pt x="254" y="160"/>
                  </a:lnTo>
                  <a:lnTo>
                    <a:pt x="258" y="186"/>
                  </a:lnTo>
                  <a:lnTo>
                    <a:pt x="260" y="194"/>
                  </a:lnTo>
                  <a:lnTo>
                    <a:pt x="264" y="200"/>
                  </a:lnTo>
                  <a:lnTo>
                    <a:pt x="264" y="200"/>
                  </a:lnTo>
                  <a:lnTo>
                    <a:pt x="268" y="208"/>
                  </a:lnTo>
                  <a:lnTo>
                    <a:pt x="270" y="214"/>
                  </a:lnTo>
                  <a:lnTo>
                    <a:pt x="270" y="218"/>
                  </a:lnTo>
                  <a:lnTo>
                    <a:pt x="274" y="220"/>
                  </a:lnTo>
                  <a:lnTo>
                    <a:pt x="274" y="220"/>
                  </a:lnTo>
                  <a:lnTo>
                    <a:pt x="280" y="220"/>
                  </a:lnTo>
                  <a:lnTo>
                    <a:pt x="284" y="222"/>
                  </a:lnTo>
                  <a:lnTo>
                    <a:pt x="284" y="226"/>
                  </a:lnTo>
                  <a:lnTo>
                    <a:pt x="284" y="226"/>
                  </a:lnTo>
                  <a:lnTo>
                    <a:pt x="288" y="218"/>
                  </a:lnTo>
                  <a:lnTo>
                    <a:pt x="292" y="208"/>
                  </a:lnTo>
                  <a:lnTo>
                    <a:pt x="298" y="200"/>
                  </a:lnTo>
                  <a:lnTo>
                    <a:pt x="298" y="200"/>
                  </a:lnTo>
                  <a:lnTo>
                    <a:pt x="304" y="184"/>
                  </a:lnTo>
                  <a:lnTo>
                    <a:pt x="312" y="170"/>
                  </a:lnTo>
                  <a:lnTo>
                    <a:pt x="318" y="164"/>
                  </a:lnTo>
                  <a:lnTo>
                    <a:pt x="326" y="158"/>
                  </a:lnTo>
                  <a:lnTo>
                    <a:pt x="326" y="158"/>
                  </a:lnTo>
                  <a:lnTo>
                    <a:pt x="336" y="154"/>
                  </a:lnTo>
                  <a:lnTo>
                    <a:pt x="344" y="150"/>
                  </a:lnTo>
                  <a:lnTo>
                    <a:pt x="354" y="150"/>
                  </a:lnTo>
                  <a:lnTo>
                    <a:pt x="362" y="152"/>
                  </a:lnTo>
                  <a:lnTo>
                    <a:pt x="370" y="154"/>
                  </a:lnTo>
                  <a:lnTo>
                    <a:pt x="374" y="160"/>
                  </a:lnTo>
                  <a:lnTo>
                    <a:pt x="376" y="168"/>
                  </a:lnTo>
                  <a:lnTo>
                    <a:pt x="376" y="178"/>
                  </a:lnTo>
                  <a:lnTo>
                    <a:pt x="376" y="178"/>
                  </a:lnTo>
                  <a:lnTo>
                    <a:pt x="372" y="186"/>
                  </a:lnTo>
                  <a:lnTo>
                    <a:pt x="368" y="194"/>
                  </a:lnTo>
                  <a:lnTo>
                    <a:pt x="362" y="198"/>
                  </a:lnTo>
                  <a:lnTo>
                    <a:pt x="356" y="204"/>
                  </a:lnTo>
                  <a:lnTo>
                    <a:pt x="344" y="210"/>
                  </a:lnTo>
                  <a:lnTo>
                    <a:pt x="340" y="216"/>
                  </a:lnTo>
                  <a:lnTo>
                    <a:pt x="336" y="222"/>
                  </a:lnTo>
                  <a:lnTo>
                    <a:pt x="336" y="222"/>
                  </a:lnTo>
                  <a:lnTo>
                    <a:pt x="330" y="236"/>
                  </a:lnTo>
                  <a:lnTo>
                    <a:pt x="328" y="244"/>
                  </a:lnTo>
                  <a:lnTo>
                    <a:pt x="328" y="256"/>
                  </a:lnTo>
                  <a:lnTo>
                    <a:pt x="328" y="256"/>
                  </a:lnTo>
                  <a:lnTo>
                    <a:pt x="326" y="260"/>
                  </a:lnTo>
                  <a:lnTo>
                    <a:pt x="322" y="264"/>
                  </a:lnTo>
                  <a:lnTo>
                    <a:pt x="318" y="268"/>
                  </a:lnTo>
                  <a:lnTo>
                    <a:pt x="318" y="268"/>
                  </a:lnTo>
                  <a:lnTo>
                    <a:pt x="320" y="276"/>
                  </a:lnTo>
                  <a:lnTo>
                    <a:pt x="318" y="292"/>
                  </a:lnTo>
                  <a:lnTo>
                    <a:pt x="314" y="304"/>
                  </a:lnTo>
                  <a:lnTo>
                    <a:pt x="308" y="316"/>
                  </a:lnTo>
                  <a:lnTo>
                    <a:pt x="300" y="330"/>
                  </a:lnTo>
                  <a:lnTo>
                    <a:pt x="288" y="342"/>
                  </a:lnTo>
                  <a:lnTo>
                    <a:pt x="288" y="342"/>
                  </a:lnTo>
                  <a:lnTo>
                    <a:pt x="274" y="354"/>
                  </a:lnTo>
                  <a:lnTo>
                    <a:pt x="258" y="364"/>
                  </a:lnTo>
                  <a:lnTo>
                    <a:pt x="240" y="374"/>
                  </a:lnTo>
                  <a:lnTo>
                    <a:pt x="222" y="382"/>
                  </a:lnTo>
                  <a:lnTo>
                    <a:pt x="206" y="390"/>
                  </a:lnTo>
                  <a:lnTo>
                    <a:pt x="190" y="394"/>
                  </a:lnTo>
                  <a:lnTo>
                    <a:pt x="174" y="398"/>
                  </a:lnTo>
                  <a:lnTo>
                    <a:pt x="162" y="398"/>
                  </a:lnTo>
                  <a:lnTo>
                    <a:pt x="162" y="3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22" name="Freeform 100"/>
            <p:cNvSpPr>
              <a:spLocks noEditPoints="1"/>
            </p:cNvSpPr>
            <p:nvPr/>
          </p:nvSpPr>
          <p:spPr bwMode="auto">
            <a:xfrm>
              <a:off x="3195638" y="5830888"/>
              <a:ext cx="596900" cy="561975"/>
            </a:xfrm>
            <a:custGeom>
              <a:avLst/>
              <a:gdLst>
                <a:gd name="T0" fmla="*/ 160 w 376"/>
                <a:gd name="T1" fmla="*/ 26 h 354"/>
                <a:gd name="T2" fmla="*/ 176 w 376"/>
                <a:gd name="T3" fmla="*/ 84 h 354"/>
                <a:gd name="T4" fmla="*/ 162 w 376"/>
                <a:gd name="T5" fmla="*/ 32 h 354"/>
                <a:gd name="T6" fmla="*/ 90 w 376"/>
                <a:gd name="T7" fmla="*/ 164 h 354"/>
                <a:gd name="T8" fmla="*/ 80 w 376"/>
                <a:gd name="T9" fmla="*/ 136 h 354"/>
                <a:gd name="T10" fmla="*/ 42 w 376"/>
                <a:gd name="T11" fmla="*/ 82 h 354"/>
                <a:gd name="T12" fmla="*/ 26 w 376"/>
                <a:gd name="T13" fmla="*/ 48 h 354"/>
                <a:gd name="T14" fmla="*/ 42 w 376"/>
                <a:gd name="T15" fmla="*/ 90 h 354"/>
                <a:gd name="T16" fmla="*/ 62 w 376"/>
                <a:gd name="T17" fmla="*/ 122 h 354"/>
                <a:gd name="T18" fmla="*/ 90 w 376"/>
                <a:gd name="T19" fmla="*/ 164 h 354"/>
                <a:gd name="T20" fmla="*/ 130 w 376"/>
                <a:gd name="T21" fmla="*/ 104 h 354"/>
                <a:gd name="T22" fmla="*/ 104 w 376"/>
                <a:gd name="T23" fmla="*/ 40 h 354"/>
                <a:gd name="T24" fmla="*/ 82 w 376"/>
                <a:gd name="T25" fmla="*/ 0 h 354"/>
                <a:gd name="T26" fmla="*/ 98 w 376"/>
                <a:gd name="T27" fmla="*/ 38 h 354"/>
                <a:gd name="T28" fmla="*/ 130 w 376"/>
                <a:gd name="T29" fmla="*/ 104 h 354"/>
                <a:gd name="T30" fmla="*/ 368 w 376"/>
                <a:gd name="T31" fmla="*/ 110 h 354"/>
                <a:gd name="T32" fmla="*/ 364 w 376"/>
                <a:gd name="T33" fmla="*/ 122 h 354"/>
                <a:gd name="T34" fmla="*/ 350 w 376"/>
                <a:gd name="T35" fmla="*/ 138 h 354"/>
                <a:gd name="T36" fmla="*/ 328 w 376"/>
                <a:gd name="T37" fmla="*/ 156 h 354"/>
                <a:gd name="T38" fmla="*/ 320 w 376"/>
                <a:gd name="T39" fmla="*/ 178 h 354"/>
                <a:gd name="T40" fmla="*/ 318 w 376"/>
                <a:gd name="T41" fmla="*/ 196 h 354"/>
                <a:gd name="T42" fmla="*/ 312 w 376"/>
                <a:gd name="T43" fmla="*/ 202 h 354"/>
                <a:gd name="T44" fmla="*/ 306 w 376"/>
                <a:gd name="T45" fmla="*/ 238 h 354"/>
                <a:gd name="T46" fmla="*/ 282 w 376"/>
                <a:gd name="T47" fmla="*/ 276 h 354"/>
                <a:gd name="T48" fmla="*/ 250 w 376"/>
                <a:gd name="T49" fmla="*/ 298 h 354"/>
                <a:gd name="T50" fmla="*/ 198 w 376"/>
                <a:gd name="T51" fmla="*/ 324 h 354"/>
                <a:gd name="T52" fmla="*/ 156 w 376"/>
                <a:gd name="T53" fmla="*/ 332 h 354"/>
                <a:gd name="T54" fmla="*/ 122 w 376"/>
                <a:gd name="T55" fmla="*/ 330 h 354"/>
                <a:gd name="T56" fmla="*/ 86 w 376"/>
                <a:gd name="T57" fmla="*/ 314 h 354"/>
                <a:gd name="T58" fmla="*/ 58 w 376"/>
                <a:gd name="T59" fmla="*/ 274 h 354"/>
                <a:gd name="T60" fmla="*/ 52 w 376"/>
                <a:gd name="T61" fmla="*/ 266 h 354"/>
                <a:gd name="T62" fmla="*/ 84 w 376"/>
                <a:gd name="T63" fmla="*/ 324 h 354"/>
                <a:gd name="T64" fmla="*/ 106 w 376"/>
                <a:gd name="T65" fmla="*/ 344 h 354"/>
                <a:gd name="T66" fmla="*/ 150 w 376"/>
                <a:gd name="T67" fmla="*/ 354 h 354"/>
                <a:gd name="T68" fmla="*/ 174 w 376"/>
                <a:gd name="T69" fmla="*/ 354 h 354"/>
                <a:gd name="T70" fmla="*/ 222 w 376"/>
                <a:gd name="T71" fmla="*/ 338 h 354"/>
                <a:gd name="T72" fmla="*/ 274 w 376"/>
                <a:gd name="T73" fmla="*/ 310 h 354"/>
                <a:gd name="T74" fmla="*/ 300 w 376"/>
                <a:gd name="T75" fmla="*/ 286 h 354"/>
                <a:gd name="T76" fmla="*/ 318 w 376"/>
                <a:gd name="T77" fmla="*/ 248 h 354"/>
                <a:gd name="T78" fmla="*/ 318 w 376"/>
                <a:gd name="T79" fmla="*/ 224 h 354"/>
                <a:gd name="T80" fmla="*/ 328 w 376"/>
                <a:gd name="T81" fmla="*/ 212 h 354"/>
                <a:gd name="T82" fmla="*/ 330 w 376"/>
                <a:gd name="T83" fmla="*/ 192 h 354"/>
                <a:gd name="T84" fmla="*/ 340 w 376"/>
                <a:gd name="T85" fmla="*/ 172 h 354"/>
                <a:gd name="T86" fmla="*/ 362 w 376"/>
                <a:gd name="T87" fmla="*/ 154 h 354"/>
                <a:gd name="T88" fmla="*/ 376 w 376"/>
                <a:gd name="T89" fmla="*/ 134 h 354"/>
                <a:gd name="T90" fmla="*/ 376 w 376"/>
                <a:gd name="T91" fmla="*/ 120 h 354"/>
                <a:gd name="T92" fmla="*/ 368 w 376"/>
                <a:gd name="T93" fmla="*/ 110 h 354"/>
                <a:gd name="T94" fmla="*/ 0 w 376"/>
                <a:gd name="T95" fmla="*/ 134 h 354"/>
                <a:gd name="T96" fmla="*/ 16 w 376"/>
                <a:gd name="T97" fmla="*/ 166 h 354"/>
                <a:gd name="T98" fmla="*/ 32 w 376"/>
                <a:gd name="T99" fmla="*/ 198 h 354"/>
                <a:gd name="T100" fmla="*/ 18 w 376"/>
                <a:gd name="T101" fmla="*/ 16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6" h="354">
                  <a:moveTo>
                    <a:pt x="162" y="32"/>
                  </a:moveTo>
                  <a:lnTo>
                    <a:pt x="162" y="32"/>
                  </a:lnTo>
                  <a:lnTo>
                    <a:pt x="160" y="26"/>
                  </a:lnTo>
                  <a:lnTo>
                    <a:pt x="160" y="26"/>
                  </a:lnTo>
                  <a:lnTo>
                    <a:pt x="168" y="60"/>
                  </a:lnTo>
                  <a:lnTo>
                    <a:pt x="176" y="84"/>
                  </a:lnTo>
                  <a:lnTo>
                    <a:pt x="176" y="84"/>
                  </a:lnTo>
                  <a:lnTo>
                    <a:pt x="170" y="58"/>
                  </a:lnTo>
                  <a:lnTo>
                    <a:pt x="162" y="32"/>
                  </a:lnTo>
                  <a:lnTo>
                    <a:pt x="162" y="32"/>
                  </a:lnTo>
                  <a:close/>
                  <a:moveTo>
                    <a:pt x="90" y="164"/>
                  </a:moveTo>
                  <a:lnTo>
                    <a:pt x="90" y="164"/>
                  </a:lnTo>
                  <a:lnTo>
                    <a:pt x="90" y="156"/>
                  </a:lnTo>
                  <a:lnTo>
                    <a:pt x="86" y="148"/>
                  </a:lnTo>
                  <a:lnTo>
                    <a:pt x="80" y="136"/>
                  </a:lnTo>
                  <a:lnTo>
                    <a:pt x="80" y="136"/>
                  </a:lnTo>
                  <a:lnTo>
                    <a:pt x="56" y="100"/>
                  </a:lnTo>
                  <a:lnTo>
                    <a:pt x="42" y="82"/>
                  </a:lnTo>
                  <a:lnTo>
                    <a:pt x="34" y="68"/>
                  </a:lnTo>
                  <a:lnTo>
                    <a:pt x="34" y="68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32" y="68"/>
                  </a:lnTo>
                  <a:lnTo>
                    <a:pt x="42" y="90"/>
                  </a:lnTo>
                  <a:lnTo>
                    <a:pt x="42" y="90"/>
                  </a:lnTo>
                  <a:lnTo>
                    <a:pt x="50" y="104"/>
                  </a:lnTo>
                  <a:lnTo>
                    <a:pt x="62" y="122"/>
                  </a:lnTo>
                  <a:lnTo>
                    <a:pt x="86" y="158"/>
                  </a:lnTo>
                  <a:lnTo>
                    <a:pt x="86" y="158"/>
                  </a:lnTo>
                  <a:lnTo>
                    <a:pt x="90" y="164"/>
                  </a:lnTo>
                  <a:lnTo>
                    <a:pt x="90" y="164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26" y="88"/>
                  </a:lnTo>
                  <a:lnTo>
                    <a:pt x="116" y="66"/>
                  </a:lnTo>
                  <a:lnTo>
                    <a:pt x="104" y="40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8" y="18"/>
                  </a:lnTo>
                  <a:lnTo>
                    <a:pt x="98" y="38"/>
                  </a:lnTo>
                  <a:lnTo>
                    <a:pt x="98" y="38"/>
                  </a:lnTo>
                  <a:lnTo>
                    <a:pt x="116" y="72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368" y="110"/>
                  </a:moveTo>
                  <a:lnTo>
                    <a:pt x="368" y="110"/>
                  </a:lnTo>
                  <a:lnTo>
                    <a:pt x="368" y="112"/>
                  </a:lnTo>
                  <a:lnTo>
                    <a:pt x="368" y="112"/>
                  </a:lnTo>
                  <a:lnTo>
                    <a:pt x="364" y="122"/>
                  </a:lnTo>
                  <a:lnTo>
                    <a:pt x="360" y="128"/>
                  </a:lnTo>
                  <a:lnTo>
                    <a:pt x="354" y="134"/>
                  </a:lnTo>
                  <a:lnTo>
                    <a:pt x="350" y="138"/>
                  </a:lnTo>
                  <a:lnTo>
                    <a:pt x="338" y="146"/>
                  </a:lnTo>
                  <a:lnTo>
                    <a:pt x="332" y="150"/>
                  </a:lnTo>
                  <a:lnTo>
                    <a:pt x="328" y="156"/>
                  </a:lnTo>
                  <a:lnTo>
                    <a:pt x="328" y="156"/>
                  </a:lnTo>
                  <a:lnTo>
                    <a:pt x="322" y="170"/>
                  </a:lnTo>
                  <a:lnTo>
                    <a:pt x="320" y="178"/>
                  </a:lnTo>
                  <a:lnTo>
                    <a:pt x="320" y="190"/>
                  </a:lnTo>
                  <a:lnTo>
                    <a:pt x="320" y="190"/>
                  </a:lnTo>
                  <a:lnTo>
                    <a:pt x="318" y="196"/>
                  </a:lnTo>
                  <a:lnTo>
                    <a:pt x="316" y="198"/>
                  </a:lnTo>
                  <a:lnTo>
                    <a:pt x="312" y="202"/>
                  </a:lnTo>
                  <a:lnTo>
                    <a:pt x="312" y="202"/>
                  </a:lnTo>
                  <a:lnTo>
                    <a:pt x="312" y="210"/>
                  </a:lnTo>
                  <a:lnTo>
                    <a:pt x="310" y="228"/>
                  </a:lnTo>
                  <a:lnTo>
                    <a:pt x="306" y="238"/>
                  </a:lnTo>
                  <a:lnTo>
                    <a:pt x="302" y="252"/>
                  </a:lnTo>
                  <a:lnTo>
                    <a:pt x="292" y="264"/>
                  </a:lnTo>
                  <a:lnTo>
                    <a:pt x="282" y="276"/>
                  </a:lnTo>
                  <a:lnTo>
                    <a:pt x="282" y="276"/>
                  </a:lnTo>
                  <a:lnTo>
                    <a:pt x="266" y="288"/>
                  </a:lnTo>
                  <a:lnTo>
                    <a:pt x="250" y="298"/>
                  </a:lnTo>
                  <a:lnTo>
                    <a:pt x="234" y="308"/>
                  </a:lnTo>
                  <a:lnTo>
                    <a:pt x="216" y="316"/>
                  </a:lnTo>
                  <a:lnTo>
                    <a:pt x="198" y="324"/>
                  </a:lnTo>
                  <a:lnTo>
                    <a:pt x="182" y="328"/>
                  </a:lnTo>
                  <a:lnTo>
                    <a:pt x="168" y="332"/>
                  </a:lnTo>
                  <a:lnTo>
                    <a:pt x="156" y="332"/>
                  </a:lnTo>
                  <a:lnTo>
                    <a:pt x="156" y="332"/>
                  </a:lnTo>
                  <a:lnTo>
                    <a:pt x="142" y="334"/>
                  </a:lnTo>
                  <a:lnTo>
                    <a:pt x="122" y="330"/>
                  </a:lnTo>
                  <a:lnTo>
                    <a:pt x="110" y="328"/>
                  </a:lnTo>
                  <a:lnTo>
                    <a:pt x="98" y="322"/>
                  </a:lnTo>
                  <a:lnTo>
                    <a:pt x="86" y="314"/>
                  </a:lnTo>
                  <a:lnTo>
                    <a:pt x="76" y="302"/>
                  </a:lnTo>
                  <a:lnTo>
                    <a:pt x="76" y="302"/>
                  </a:lnTo>
                  <a:lnTo>
                    <a:pt x="58" y="274"/>
                  </a:lnTo>
                  <a:lnTo>
                    <a:pt x="46" y="250"/>
                  </a:lnTo>
                  <a:lnTo>
                    <a:pt x="46" y="250"/>
                  </a:lnTo>
                  <a:lnTo>
                    <a:pt x="52" y="266"/>
                  </a:lnTo>
                  <a:lnTo>
                    <a:pt x="60" y="284"/>
                  </a:lnTo>
                  <a:lnTo>
                    <a:pt x="70" y="302"/>
                  </a:lnTo>
                  <a:lnTo>
                    <a:pt x="84" y="324"/>
                  </a:lnTo>
                  <a:lnTo>
                    <a:pt x="84" y="324"/>
                  </a:lnTo>
                  <a:lnTo>
                    <a:pt x="94" y="336"/>
                  </a:lnTo>
                  <a:lnTo>
                    <a:pt x="106" y="344"/>
                  </a:lnTo>
                  <a:lnTo>
                    <a:pt x="118" y="350"/>
                  </a:lnTo>
                  <a:lnTo>
                    <a:pt x="128" y="352"/>
                  </a:lnTo>
                  <a:lnTo>
                    <a:pt x="150" y="354"/>
                  </a:lnTo>
                  <a:lnTo>
                    <a:pt x="162" y="354"/>
                  </a:lnTo>
                  <a:lnTo>
                    <a:pt x="162" y="354"/>
                  </a:lnTo>
                  <a:lnTo>
                    <a:pt x="174" y="354"/>
                  </a:lnTo>
                  <a:lnTo>
                    <a:pt x="190" y="350"/>
                  </a:lnTo>
                  <a:lnTo>
                    <a:pt x="206" y="346"/>
                  </a:lnTo>
                  <a:lnTo>
                    <a:pt x="222" y="338"/>
                  </a:lnTo>
                  <a:lnTo>
                    <a:pt x="240" y="330"/>
                  </a:lnTo>
                  <a:lnTo>
                    <a:pt x="258" y="320"/>
                  </a:lnTo>
                  <a:lnTo>
                    <a:pt x="274" y="310"/>
                  </a:lnTo>
                  <a:lnTo>
                    <a:pt x="288" y="298"/>
                  </a:lnTo>
                  <a:lnTo>
                    <a:pt x="288" y="298"/>
                  </a:lnTo>
                  <a:lnTo>
                    <a:pt x="300" y="286"/>
                  </a:lnTo>
                  <a:lnTo>
                    <a:pt x="308" y="272"/>
                  </a:lnTo>
                  <a:lnTo>
                    <a:pt x="314" y="260"/>
                  </a:lnTo>
                  <a:lnTo>
                    <a:pt x="318" y="248"/>
                  </a:lnTo>
                  <a:lnTo>
                    <a:pt x="320" y="232"/>
                  </a:lnTo>
                  <a:lnTo>
                    <a:pt x="318" y="224"/>
                  </a:lnTo>
                  <a:lnTo>
                    <a:pt x="318" y="224"/>
                  </a:lnTo>
                  <a:lnTo>
                    <a:pt x="322" y="220"/>
                  </a:lnTo>
                  <a:lnTo>
                    <a:pt x="326" y="216"/>
                  </a:lnTo>
                  <a:lnTo>
                    <a:pt x="328" y="212"/>
                  </a:lnTo>
                  <a:lnTo>
                    <a:pt x="328" y="212"/>
                  </a:lnTo>
                  <a:lnTo>
                    <a:pt x="328" y="200"/>
                  </a:lnTo>
                  <a:lnTo>
                    <a:pt x="330" y="192"/>
                  </a:lnTo>
                  <a:lnTo>
                    <a:pt x="336" y="178"/>
                  </a:lnTo>
                  <a:lnTo>
                    <a:pt x="336" y="178"/>
                  </a:lnTo>
                  <a:lnTo>
                    <a:pt x="340" y="172"/>
                  </a:lnTo>
                  <a:lnTo>
                    <a:pt x="344" y="166"/>
                  </a:lnTo>
                  <a:lnTo>
                    <a:pt x="356" y="160"/>
                  </a:lnTo>
                  <a:lnTo>
                    <a:pt x="362" y="154"/>
                  </a:lnTo>
                  <a:lnTo>
                    <a:pt x="368" y="150"/>
                  </a:lnTo>
                  <a:lnTo>
                    <a:pt x="372" y="142"/>
                  </a:lnTo>
                  <a:lnTo>
                    <a:pt x="376" y="134"/>
                  </a:lnTo>
                  <a:lnTo>
                    <a:pt x="376" y="134"/>
                  </a:lnTo>
                  <a:lnTo>
                    <a:pt x="376" y="126"/>
                  </a:lnTo>
                  <a:lnTo>
                    <a:pt x="376" y="120"/>
                  </a:lnTo>
                  <a:lnTo>
                    <a:pt x="372" y="114"/>
                  </a:lnTo>
                  <a:lnTo>
                    <a:pt x="368" y="110"/>
                  </a:lnTo>
                  <a:lnTo>
                    <a:pt x="368" y="110"/>
                  </a:lnTo>
                  <a:close/>
                  <a:moveTo>
                    <a:pt x="0" y="126"/>
                  </a:moveTo>
                  <a:lnTo>
                    <a:pt x="0" y="126"/>
                  </a:lnTo>
                  <a:lnTo>
                    <a:pt x="0" y="134"/>
                  </a:lnTo>
                  <a:lnTo>
                    <a:pt x="2" y="140"/>
                  </a:lnTo>
                  <a:lnTo>
                    <a:pt x="2" y="140"/>
                  </a:lnTo>
                  <a:lnTo>
                    <a:pt x="16" y="166"/>
                  </a:lnTo>
                  <a:lnTo>
                    <a:pt x="32" y="198"/>
                  </a:lnTo>
                  <a:lnTo>
                    <a:pt x="32" y="198"/>
                  </a:lnTo>
                  <a:lnTo>
                    <a:pt x="32" y="198"/>
                  </a:lnTo>
                  <a:lnTo>
                    <a:pt x="32" y="198"/>
                  </a:lnTo>
                  <a:lnTo>
                    <a:pt x="26" y="180"/>
                  </a:lnTo>
                  <a:lnTo>
                    <a:pt x="18" y="160"/>
                  </a:lnTo>
                  <a:lnTo>
                    <a:pt x="0" y="126"/>
                  </a:lnTo>
                  <a:lnTo>
                    <a:pt x="0" y="126"/>
                  </a:lnTo>
                  <a:close/>
                </a:path>
              </a:pathLst>
            </a:custGeom>
            <a:solidFill>
              <a:srgbClr val="E4E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23" name="Freeform 101"/>
            <p:cNvSpPr>
              <a:spLocks/>
            </p:cNvSpPr>
            <p:nvPr/>
          </p:nvSpPr>
          <p:spPr bwMode="auto">
            <a:xfrm>
              <a:off x="4100513" y="6221413"/>
              <a:ext cx="3175" cy="9525"/>
            </a:xfrm>
            <a:custGeom>
              <a:avLst/>
              <a:gdLst>
                <a:gd name="T0" fmla="*/ 0 w 2"/>
                <a:gd name="T1" fmla="*/ 6 h 6"/>
                <a:gd name="T2" fmla="*/ 2 w 2"/>
                <a:gd name="T3" fmla="*/ 0 h 6"/>
                <a:gd name="T4" fmla="*/ 0 w 2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6">
                  <a:moveTo>
                    <a:pt x="0" y="6"/>
                  </a:moveTo>
                  <a:lnTo>
                    <a:pt x="2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88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24" name="Freeform 102"/>
            <p:cNvSpPr>
              <a:spLocks/>
            </p:cNvSpPr>
            <p:nvPr/>
          </p:nvSpPr>
          <p:spPr bwMode="auto">
            <a:xfrm>
              <a:off x="4021138" y="5891213"/>
              <a:ext cx="1009650" cy="790575"/>
            </a:xfrm>
            <a:custGeom>
              <a:avLst/>
              <a:gdLst>
                <a:gd name="T0" fmla="*/ 86 w 636"/>
                <a:gd name="T1" fmla="*/ 0 h 498"/>
                <a:gd name="T2" fmla="*/ 0 w 636"/>
                <a:gd name="T3" fmla="*/ 402 h 498"/>
                <a:gd name="T4" fmla="*/ 10 w 636"/>
                <a:gd name="T5" fmla="*/ 404 h 498"/>
                <a:gd name="T6" fmla="*/ 588 w 636"/>
                <a:gd name="T7" fmla="*/ 498 h 498"/>
                <a:gd name="T8" fmla="*/ 636 w 636"/>
                <a:gd name="T9" fmla="*/ 96 h 498"/>
                <a:gd name="T10" fmla="*/ 86 w 636"/>
                <a:gd name="T11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6" h="498">
                  <a:moveTo>
                    <a:pt x="86" y="0"/>
                  </a:moveTo>
                  <a:lnTo>
                    <a:pt x="0" y="402"/>
                  </a:lnTo>
                  <a:lnTo>
                    <a:pt x="10" y="404"/>
                  </a:lnTo>
                  <a:lnTo>
                    <a:pt x="588" y="498"/>
                  </a:lnTo>
                  <a:lnTo>
                    <a:pt x="636" y="96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25" name="Freeform 103"/>
            <p:cNvSpPr>
              <a:spLocks/>
            </p:cNvSpPr>
            <p:nvPr/>
          </p:nvSpPr>
          <p:spPr bwMode="auto">
            <a:xfrm>
              <a:off x="4040188" y="5903913"/>
              <a:ext cx="971550" cy="755650"/>
            </a:xfrm>
            <a:custGeom>
              <a:avLst/>
              <a:gdLst>
                <a:gd name="T0" fmla="*/ 0 w 612"/>
                <a:gd name="T1" fmla="*/ 384 h 476"/>
                <a:gd name="T2" fmla="*/ 568 w 612"/>
                <a:gd name="T3" fmla="*/ 476 h 476"/>
                <a:gd name="T4" fmla="*/ 612 w 612"/>
                <a:gd name="T5" fmla="*/ 92 h 476"/>
                <a:gd name="T6" fmla="*/ 82 w 612"/>
                <a:gd name="T7" fmla="*/ 0 h 476"/>
                <a:gd name="T8" fmla="*/ 0 w 612"/>
                <a:gd name="T9" fmla="*/ 384 h 476"/>
                <a:gd name="T10" fmla="*/ 0 w 612"/>
                <a:gd name="T11" fmla="*/ 384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2" h="476">
                  <a:moveTo>
                    <a:pt x="0" y="384"/>
                  </a:moveTo>
                  <a:lnTo>
                    <a:pt x="568" y="476"/>
                  </a:lnTo>
                  <a:lnTo>
                    <a:pt x="612" y="92"/>
                  </a:lnTo>
                  <a:lnTo>
                    <a:pt x="82" y="0"/>
                  </a:lnTo>
                  <a:lnTo>
                    <a:pt x="0" y="384"/>
                  </a:lnTo>
                  <a:lnTo>
                    <a:pt x="0" y="3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26" name="Freeform 104"/>
            <p:cNvSpPr>
              <a:spLocks/>
            </p:cNvSpPr>
            <p:nvPr/>
          </p:nvSpPr>
          <p:spPr bwMode="auto">
            <a:xfrm>
              <a:off x="4583113" y="5980113"/>
              <a:ext cx="187325" cy="73025"/>
            </a:xfrm>
            <a:custGeom>
              <a:avLst/>
              <a:gdLst>
                <a:gd name="T0" fmla="*/ 0 w 118"/>
                <a:gd name="T1" fmla="*/ 46 h 46"/>
                <a:gd name="T2" fmla="*/ 0 w 118"/>
                <a:gd name="T3" fmla="*/ 46 h 46"/>
                <a:gd name="T4" fmla="*/ 10 w 118"/>
                <a:gd name="T5" fmla="*/ 44 h 46"/>
                <a:gd name="T6" fmla="*/ 20 w 118"/>
                <a:gd name="T7" fmla="*/ 42 h 46"/>
                <a:gd name="T8" fmla="*/ 38 w 118"/>
                <a:gd name="T9" fmla="*/ 32 h 46"/>
                <a:gd name="T10" fmla="*/ 38 w 118"/>
                <a:gd name="T11" fmla="*/ 32 h 46"/>
                <a:gd name="T12" fmla="*/ 48 w 118"/>
                <a:gd name="T13" fmla="*/ 30 h 46"/>
                <a:gd name="T14" fmla="*/ 56 w 118"/>
                <a:gd name="T15" fmla="*/ 28 h 46"/>
                <a:gd name="T16" fmla="*/ 76 w 118"/>
                <a:gd name="T17" fmla="*/ 28 h 46"/>
                <a:gd name="T18" fmla="*/ 94 w 118"/>
                <a:gd name="T19" fmla="*/ 26 h 46"/>
                <a:gd name="T20" fmla="*/ 104 w 118"/>
                <a:gd name="T21" fmla="*/ 24 h 46"/>
                <a:gd name="T22" fmla="*/ 112 w 118"/>
                <a:gd name="T23" fmla="*/ 22 h 46"/>
                <a:gd name="T24" fmla="*/ 112 w 118"/>
                <a:gd name="T25" fmla="*/ 22 h 46"/>
                <a:gd name="T26" fmla="*/ 118 w 118"/>
                <a:gd name="T27" fmla="*/ 18 h 46"/>
                <a:gd name="T28" fmla="*/ 24 w 118"/>
                <a:gd name="T29" fmla="*/ 0 h 46"/>
                <a:gd name="T30" fmla="*/ 24 w 118"/>
                <a:gd name="T31" fmla="*/ 0 h 46"/>
                <a:gd name="T32" fmla="*/ 18 w 118"/>
                <a:gd name="T33" fmla="*/ 2 h 46"/>
                <a:gd name="T34" fmla="*/ 18 w 118"/>
                <a:gd name="T35" fmla="*/ 2 h 46"/>
                <a:gd name="T36" fmla="*/ 10 w 118"/>
                <a:gd name="T37" fmla="*/ 12 h 46"/>
                <a:gd name="T38" fmla="*/ 4 w 118"/>
                <a:gd name="T39" fmla="*/ 22 h 46"/>
                <a:gd name="T40" fmla="*/ 2 w 118"/>
                <a:gd name="T41" fmla="*/ 34 h 46"/>
                <a:gd name="T42" fmla="*/ 0 w 118"/>
                <a:gd name="T43" fmla="*/ 46 h 46"/>
                <a:gd name="T44" fmla="*/ 0 w 118"/>
                <a:gd name="T4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8" h="46">
                  <a:moveTo>
                    <a:pt x="0" y="46"/>
                  </a:moveTo>
                  <a:lnTo>
                    <a:pt x="0" y="46"/>
                  </a:lnTo>
                  <a:lnTo>
                    <a:pt x="10" y="44"/>
                  </a:lnTo>
                  <a:lnTo>
                    <a:pt x="20" y="42"/>
                  </a:lnTo>
                  <a:lnTo>
                    <a:pt x="38" y="32"/>
                  </a:lnTo>
                  <a:lnTo>
                    <a:pt x="38" y="32"/>
                  </a:lnTo>
                  <a:lnTo>
                    <a:pt x="48" y="30"/>
                  </a:lnTo>
                  <a:lnTo>
                    <a:pt x="56" y="28"/>
                  </a:lnTo>
                  <a:lnTo>
                    <a:pt x="76" y="28"/>
                  </a:lnTo>
                  <a:lnTo>
                    <a:pt x="94" y="26"/>
                  </a:lnTo>
                  <a:lnTo>
                    <a:pt x="104" y="24"/>
                  </a:lnTo>
                  <a:lnTo>
                    <a:pt x="112" y="22"/>
                  </a:lnTo>
                  <a:lnTo>
                    <a:pt x="112" y="22"/>
                  </a:lnTo>
                  <a:lnTo>
                    <a:pt x="118" y="18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0" y="12"/>
                  </a:lnTo>
                  <a:lnTo>
                    <a:pt x="4" y="22"/>
                  </a:lnTo>
                  <a:lnTo>
                    <a:pt x="2" y="34"/>
                  </a:lnTo>
                  <a:lnTo>
                    <a:pt x="0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27" name="Freeform 105"/>
            <p:cNvSpPr>
              <a:spLocks/>
            </p:cNvSpPr>
            <p:nvPr/>
          </p:nvSpPr>
          <p:spPr bwMode="auto">
            <a:xfrm>
              <a:off x="4506913" y="61071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A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28" name="Freeform 106"/>
            <p:cNvSpPr>
              <a:spLocks/>
            </p:cNvSpPr>
            <p:nvPr/>
          </p:nvSpPr>
          <p:spPr bwMode="auto">
            <a:xfrm>
              <a:off x="4652963" y="60848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A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29" name="Freeform 107"/>
            <p:cNvSpPr>
              <a:spLocks/>
            </p:cNvSpPr>
            <p:nvPr/>
          </p:nvSpPr>
          <p:spPr bwMode="auto">
            <a:xfrm>
              <a:off x="4392613" y="5827713"/>
              <a:ext cx="317500" cy="250825"/>
            </a:xfrm>
            <a:custGeom>
              <a:avLst/>
              <a:gdLst>
                <a:gd name="T0" fmla="*/ 188 w 200"/>
                <a:gd name="T1" fmla="*/ 70 h 158"/>
                <a:gd name="T2" fmla="*/ 172 w 200"/>
                <a:gd name="T3" fmla="*/ 58 h 158"/>
                <a:gd name="T4" fmla="*/ 168 w 200"/>
                <a:gd name="T5" fmla="*/ 50 h 158"/>
                <a:gd name="T6" fmla="*/ 164 w 200"/>
                <a:gd name="T7" fmla="*/ 42 h 158"/>
                <a:gd name="T8" fmla="*/ 150 w 200"/>
                <a:gd name="T9" fmla="*/ 22 h 158"/>
                <a:gd name="T10" fmla="*/ 132 w 200"/>
                <a:gd name="T11" fmla="*/ 10 h 158"/>
                <a:gd name="T12" fmla="*/ 104 w 200"/>
                <a:gd name="T13" fmla="*/ 2 h 158"/>
                <a:gd name="T14" fmla="*/ 90 w 200"/>
                <a:gd name="T15" fmla="*/ 0 h 158"/>
                <a:gd name="T16" fmla="*/ 62 w 200"/>
                <a:gd name="T17" fmla="*/ 4 h 158"/>
                <a:gd name="T18" fmla="*/ 52 w 200"/>
                <a:gd name="T19" fmla="*/ 12 h 158"/>
                <a:gd name="T20" fmla="*/ 46 w 200"/>
                <a:gd name="T21" fmla="*/ 16 h 158"/>
                <a:gd name="T22" fmla="*/ 18 w 200"/>
                <a:gd name="T23" fmla="*/ 52 h 158"/>
                <a:gd name="T24" fmla="*/ 4 w 200"/>
                <a:gd name="T25" fmla="*/ 80 h 158"/>
                <a:gd name="T26" fmla="*/ 0 w 200"/>
                <a:gd name="T27" fmla="*/ 92 h 158"/>
                <a:gd name="T28" fmla="*/ 0 w 200"/>
                <a:gd name="T29" fmla="*/ 100 h 158"/>
                <a:gd name="T30" fmla="*/ 2 w 200"/>
                <a:gd name="T31" fmla="*/ 114 h 158"/>
                <a:gd name="T32" fmla="*/ 8 w 200"/>
                <a:gd name="T33" fmla="*/ 118 h 158"/>
                <a:gd name="T34" fmla="*/ 14 w 200"/>
                <a:gd name="T35" fmla="*/ 120 h 158"/>
                <a:gd name="T36" fmla="*/ 26 w 200"/>
                <a:gd name="T37" fmla="*/ 118 h 158"/>
                <a:gd name="T38" fmla="*/ 32 w 200"/>
                <a:gd name="T39" fmla="*/ 116 h 158"/>
                <a:gd name="T40" fmla="*/ 32 w 200"/>
                <a:gd name="T41" fmla="*/ 120 h 158"/>
                <a:gd name="T42" fmla="*/ 36 w 200"/>
                <a:gd name="T43" fmla="*/ 136 h 158"/>
                <a:gd name="T44" fmla="*/ 36 w 200"/>
                <a:gd name="T45" fmla="*/ 136 h 158"/>
                <a:gd name="T46" fmla="*/ 42 w 200"/>
                <a:gd name="T47" fmla="*/ 140 h 158"/>
                <a:gd name="T48" fmla="*/ 50 w 200"/>
                <a:gd name="T49" fmla="*/ 142 h 158"/>
                <a:gd name="T50" fmla="*/ 62 w 200"/>
                <a:gd name="T51" fmla="*/ 134 h 158"/>
                <a:gd name="T52" fmla="*/ 64 w 200"/>
                <a:gd name="T53" fmla="*/ 144 h 158"/>
                <a:gd name="T54" fmla="*/ 68 w 200"/>
                <a:gd name="T55" fmla="*/ 152 h 158"/>
                <a:gd name="T56" fmla="*/ 78 w 200"/>
                <a:gd name="T57" fmla="*/ 158 h 158"/>
                <a:gd name="T58" fmla="*/ 84 w 200"/>
                <a:gd name="T59" fmla="*/ 158 h 158"/>
                <a:gd name="T60" fmla="*/ 94 w 200"/>
                <a:gd name="T61" fmla="*/ 154 h 158"/>
                <a:gd name="T62" fmla="*/ 100 w 200"/>
                <a:gd name="T63" fmla="*/ 148 h 158"/>
                <a:gd name="T64" fmla="*/ 100 w 200"/>
                <a:gd name="T65" fmla="*/ 150 h 158"/>
                <a:gd name="T66" fmla="*/ 102 w 200"/>
                <a:gd name="T67" fmla="*/ 152 h 158"/>
                <a:gd name="T68" fmla="*/ 116 w 200"/>
                <a:gd name="T69" fmla="*/ 158 h 158"/>
                <a:gd name="T70" fmla="*/ 122 w 200"/>
                <a:gd name="T71" fmla="*/ 156 h 158"/>
                <a:gd name="T72" fmla="*/ 134 w 200"/>
                <a:gd name="T73" fmla="*/ 144 h 158"/>
                <a:gd name="T74" fmla="*/ 140 w 200"/>
                <a:gd name="T75" fmla="*/ 132 h 158"/>
                <a:gd name="T76" fmla="*/ 146 w 200"/>
                <a:gd name="T77" fmla="*/ 118 h 158"/>
                <a:gd name="T78" fmla="*/ 156 w 200"/>
                <a:gd name="T79" fmla="*/ 104 h 158"/>
                <a:gd name="T80" fmla="*/ 160 w 200"/>
                <a:gd name="T81" fmla="*/ 100 h 158"/>
                <a:gd name="T82" fmla="*/ 194 w 200"/>
                <a:gd name="T83" fmla="*/ 106 h 158"/>
                <a:gd name="T84" fmla="*/ 200 w 200"/>
                <a:gd name="T85" fmla="*/ 106 h 158"/>
                <a:gd name="T86" fmla="*/ 192 w 200"/>
                <a:gd name="T87" fmla="*/ 80 h 158"/>
                <a:gd name="T88" fmla="*/ 188 w 200"/>
                <a:gd name="T89" fmla="*/ 7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0" h="158">
                  <a:moveTo>
                    <a:pt x="188" y="70"/>
                  </a:moveTo>
                  <a:lnTo>
                    <a:pt x="188" y="70"/>
                  </a:lnTo>
                  <a:lnTo>
                    <a:pt x="180" y="64"/>
                  </a:lnTo>
                  <a:lnTo>
                    <a:pt x="172" y="58"/>
                  </a:lnTo>
                  <a:lnTo>
                    <a:pt x="172" y="58"/>
                  </a:lnTo>
                  <a:lnTo>
                    <a:pt x="168" y="50"/>
                  </a:lnTo>
                  <a:lnTo>
                    <a:pt x="164" y="42"/>
                  </a:lnTo>
                  <a:lnTo>
                    <a:pt x="164" y="42"/>
                  </a:lnTo>
                  <a:lnTo>
                    <a:pt x="158" y="32"/>
                  </a:lnTo>
                  <a:lnTo>
                    <a:pt x="150" y="22"/>
                  </a:lnTo>
                  <a:lnTo>
                    <a:pt x="140" y="14"/>
                  </a:lnTo>
                  <a:lnTo>
                    <a:pt x="132" y="10"/>
                  </a:lnTo>
                  <a:lnTo>
                    <a:pt x="114" y="4"/>
                  </a:lnTo>
                  <a:lnTo>
                    <a:pt x="104" y="2"/>
                  </a:lnTo>
                  <a:lnTo>
                    <a:pt x="104" y="2"/>
                  </a:lnTo>
                  <a:lnTo>
                    <a:pt x="90" y="0"/>
                  </a:lnTo>
                  <a:lnTo>
                    <a:pt x="76" y="0"/>
                  </a:lnTo>
                  <a:lnTo>
                    <a:pt x="62" y="4"/>
                  </a:lnTo>
                  <a:lnTo>
                    <a:pt x="56" y="6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46" y="16"/>
                  </a:lnTo>
                  <a:lnTo>
                    <a:pt x="34" y="30"/>
                  </a:lnTo>
                  <a:lnTo>
                    <a:pt x="18" y="52"/>
                  </a:lnTo>
                  <a:lnTo>
                    <a:pt x="10" y="66"/>
                  </a:lnTo>
                  <a:lnTo>
                    <a:pt x="4" y="80"/>
                  </a:lnTo>
                  <a:lnTo>
                    <a:pt x="4" y="80"/>
                  </a:lnTo>
                  <a:lnTo>
                    <a:pt x="0" y="92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110"/>
                  </a:lnTo>
                  <a:lnTo>
                    <a:pt x="2" y="114"/>
                  </a:lnTo>
                  <a:lnTo>
                    <a:pt x="2" y="114"/>
                  </a:lnTo>
                  <a:lnTo>
                    <a:pt x="8" y="118"/>
                  </a:lnTo>
                  <a:lnTo>
                    <a:pt x="8" y="118"/>
                  </a:lnTo>
                  <a:lnTo>
                    <a:pt x="14" y="120"/>
                  </a:lnTo>
                  <a:lnTo>
                    <a:pt x="20" y="120"/>
                  </a:lnTo>
                  <a:lnTo>
                    <a:pt x="26" y="118"/>
                  </a:lnTo>
                  <a:lnTo>
                    <a:pt x="32" y="116"/>
                  </a:lnTo>
                  <a:lnTo>
                    <a:pt x="32" y="116"/>
                  </a:lnTo>
                  <a:lnTo>
                    <a:pt x="32" y="120"/>
                  </a:lnTo>
                  <a:lnTo>
                    <a:pt x="32" y="120"/>
                  </a:lnTo>
                  <a:lnTo>
                    <a:pt x="32" y="128"/>
                  </a:lnTo>
                  <a:lnTo>
                    <a:pt x="36" y="136"/>
                  </a:lnTo>
                  <a:lnTo>
                    <a:pt x="36" y="136"/>
                  </a:lnTo>
                  <a:lnTo>
                    <a:pt x="36" y="136"/>
                  </a:lnTo>
                  <a:lnTo>
                    <a:pt x="36" y="136"/>
                  </a:lnTo>
                  <a:lnTo>
                    <a:pt x="42" y="140"/>
                  </a:lnTo>
                  <a:lnTo>
                    <a:pt x="50" y="142"/>
                  </a:lnTo>
                  <a:lnTo>
                    <a:pt x="50" y="142"/>
                  </a:lnTo>
                  <a:lnTo>
                    <a:pt x="56" y="138"/>
                  </a:lnTo>
                  <a:lnTo>
                    <a:pt x="62" y="134"/>
                  </a:lnTo>
                  <a:lnTo>
                    <a:pt x="62" y="134"/>
                  </a:lnTo>
                  <a:lnTo>
                    <a:pt x="64" y="144"/>
                  </a:lnTo>
                  <a:lnTo>
                    <a:pt x="68" y="152"/>
                  </a:lnTo>
                  <a:lnTo>
                    <a:pt x="68" y="152"/>
                  </a:lnTo>
                  <a:lnTo>
                    <a:pt x="72" y="154"/>
                  </a:lnTo>
                  <a:lnTo>
                    <a:pt x="78" y="158"/>
                  </a:lnTo>
                  <a:lnTo>
                    <a:pt x="78" y="158"/>
                  </a:lnTo>
                  <a:lnTo>
                    <a:pt x="84" y="158"/>
                  </a:lnTo>
                  <a:lnTo>
                    <a:pt x="90" y="156"/>
                  </a:lnTo>
                  <a:lnTo>
                    <a:pt x="94" y="154"/>
                  </a:lnTo>
                  <a:lnTo>
                    <a:pt x="100" y="148"/>
                  </a:lnTo>
                  <a:lnTo>
                    <a:pt x="100" y="148"/>
                  </a:lnTo>
                  <a:lnTo>
                    <a:pt x="100" y="150"/>
                  </a:lnTo>
                  <a:lnTo>
                    <a:pt x="100" y="150"/>
                  </a:lnTo>
                  <a:lnTo>
                    <a:pt x="102" y="152"/>
                  </a:lnTo>
                  <a:lnTo>
                    <a:pt x="102" y="152"/>
                  </a:lnTo>
                  <a:lnTo>
                    <a:pt x="108" y="158"/>
                  </a:lnTo>
                  <a:lnTo>
                    <a:pt x="116" y="158"/>
                  </a:lnTo>
                  <a:lnTo>
                    <a:pt x="116" y="158"/>
                  </a:lnTo>
                  <a:lnTo>
                    <a:pt x="122" y="156"/>
                  </a:lnTo>
                  <a:lnTo>
                    <a:pt x="128" y="152"/>
                  </a:lnTo>
                  <a:lnTo>
                    <a:pt x="134" y="144"/>
                  </a:lnTo>
                  <a:lnTo>
                    <a:pt x="138" y="136"/>
                  </a:lnTo>
                  <a:lnTo>
                    <a:pt x="140" y="132"/>
                  </a:lnTo>
                  <a:lnTo>
                    <a:pt x="140" y="132"/>
                  </a:lnTo>
                  <a:lnTo>
                    <a:pt x="146" y="118"/>
                  </a:lnTo>
                  <a:lnTo>
                    <a:pt x="156" y="104"/>
                  </a:lnTo>
                  <a:lnTo>
                    <a:pt x="156" y="104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88" y="106"/>
                  </a:lnTo>
                  <a:lnTo>
                    <a:pt x="194" y="106"/>
                  </a:lnTo>
                  <a:lnTo>
                    <a:pt x="200" y="106"/>
                  </a:lnTo>
                  <a:lnTo>
                    <a:pt x="200" y="106"/>
                  </a:lnTo>
                  <a:lnTo>
                    <a:pt x="196" y="92"/>
                  </a:lnTo>
                  <a:lnTo>
                    <a:pt x="192" y="80"/>
                  </a:lnTo>
                  <a:lnTo>
                    <a:pt x="188" y="70"/>
                  </a:lnTo>
                  <a:lnTo>
                    <a:pt x="188" y="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30" name="Freeform 108"/>
            <p:cNvSpPr>
              <a:spLocks/>
            </p:cNvSpPr>
            <p:nvPr/>
          </p:nvSpPr>
          <p:spPr bwMode="auto">
            <a:xfrm>
              <a:off x="4398963" y="5834063"/>
              <a:ext cx="295275" cy="228600"/>
            </a:xfrm>
            <a:custGeom>
              <a:avLst/>
              <a:gdLst>
                <a:gd name="T0" fmla="*/ 186 w 186"/>
                <a:gd name="T1" fmla="*/ 90 h 144"/>
                <a:gd name="T2" fmla="*/ 174 w 186"/>
                <a:gd name="T3" fmla="*/ 66 h 144"/>
                <a:gd name="T4" fmla="*/ 166 w 186"/>
                <a:gd name="T5" fmla="*/ 60 h 144"/>
                <a:gd name="T6" fmla="*/ 158 w 186"/>
                <a:gd name="T7" fmla="*/ 54 h 144"/>
                <a:gd name="T8" fmla="*/ 152 w 186"/>
                <a:gd name="T9" fmla="*/ 40 h 144"/>
                <a:gd name="T10" fmla="*/ 148 w 186"/>
                <a:gd name="T11" fmla="*/ 30 h 144"/>
                <a:gd name="T12" fmla="*/ 128 w 186"/>
                <a:gd name="T13" fmla="*/ 14 h 144"/>
                <a:gd name="T14" fmla="*/ 98 w 186"/>
                <a:gd name="T15" fmla="*/ 2 h 144"/>
                <a:gd name="T16" fmla="*/ 66 w 186"/>
                <a:gd name="T17" fmla="*/ 2 h 144"/>
                <a:gd name="T18" fmla="*/ 54 w 186"/>
                <a:gd name="T19" fmla="*/ 10 h 144"/>
                <a:gd name="T20" fmla="*/ 34 w 186"/>
                <a:gd name="T21" fmla="*/ 28 h 144"/>
                <a:gd name="T22" fmla="*/ 12 w 186"/>
                <a:gd name="T23" fmla="*/ 62 h 144"/>
                <a:gd name="T24" fmla="*/ 4 w 186"/>
                <a:gd name="T25" fmla="*/ 78 h 144"/>
                <a:gd name="T26" fmla="*/ 0 w 186"/>
                <a:gd name="T27" fmla="*/ 96 h 144"/>
                <a:gd name="T28" fmla="*/ 8 w 186"/>
                <a:gd name="T29" fmla="*/ 104 h 144"/>
                <a:gd name="T30" fmla="*/ 22 w 186"/>
                <a:gd name="T31" fmla="*/ 104 h 144"/>
                <a:gd name="T32" fmla="*/ 32 w 186"/>
                <a:gd name="T33" fmla="*/ 94 h 144"/>
                <a:gd name="T34" fmla="*/ 46 w 186"/>
                <a:gd name="T35" fmla="*/ 72 h 144"/>
                <a:gd name="T36" fmla="*/ 64 w 186"/>
                <a:gd name="T37" fmla="*/ 52 h 144"/>
                <a:gd name="T38" fmla="*/ 54 w 186"/>
                <a:gd name="T39" fmla="*/ 62 h 144"/>
                <a:gd name="T40" fmla="*/ 36 w 186"/>
                <a:gd name="T41" fmla="*/ 96 h 144"/>
                <a:gd name="T42" fmla="*/ 32 w 186"/>
                <a:gd name="T43" fmla="*/ 108 h 144"/>
                <a:gd name="T44" fmla="*/ 36 w 186"/>
                <a:gd name="T45" fmla="*/ 124 h 144"/>
                <a:gd name="T46" fmla="*/ 48 w 186"/>
                <a:gd name="T47" fmla="*/ 126 h 144"/>
                <a:gd name="T48" fmla="*/ 60 w 186"/>
                <a:gd name="T49" fmla="*/ 114 h 144"/>
                <a:gd name="T50" fmla="*/ 66 w 186"/>
                <a:gd name="T51" fmla="*/ 100 h 144"/>
                <a:gd name="T52" fmla="*/ 76 w 186"/>
                <a:gd name="T53" fmla="*/ 84 h 144"/>
                <a:gd name="T54" fmla="*/ 86 w 186"/>
                <a:gd name="T55" fmla="*/ 74 h 144"/>
                <a:gd name="T56" fmla="*/ 68 w 186"/>
                <a:gd name="T57" fmla="*/ 106 h 144"/>
                <a:gd name="T58" fmla="*/ 64 w 186"/>
                <a:gd name="T59" fmla="*/ 118 h 144"/>
                <a:gd name="T60" fmla="*/ 66 w 186"/>
                <a:gd name="T61" fmla="*/ 134 h 144"/>
                <a:gd name="T62" fmla="*/ 74 w 186"/>
                <a:gd name="T63" fmla="*/ 142 h 144"/>
                <a:gd name="T64" fmla="*/ 86 w 186"/>
                <a:gd name="T65" fmla="*/ 140 h 144"/>
                <a:gd name="T66" fmla="*/ 94 w 186"/>
                <a:gd name="T67" fmla="*/ 130 h 144"/>
                <a:gd name="T68" fmla="*/ 100 w 186"/>
                <a:gd name="T69" fmla="*/ 112 h 144"/>
                <a:gd name="T70" fmla="*/ 110 w 186"/>
                <a:gd name="T71" fmla="*/ 92 h 144"/>
                <a:gd name="T72" fmla="*/ 118 w 186"/>
                <a:gd name="T73" fmla="*/ 86 h 144"/>
                <a:gd name="T74" fmla="*/ 98 w 186"/>
                <a:gd name="T75" fmla="*/ 126 h 144"/>
                <a:gd name="T76" fmla="*/ 100 w 186"/>
                <a:gd name="T77" fmla="*/ 138 h 144"/>
                <a:gd name="T78" fmla="*/ 104 w 186"/>
                <a:gd name="T79" fmla="*/ 140 h 144"/>
                <a:gd name="T80" fmla="*/ 112 w 186"/>
                <a:gd name="T81" fmla="*/ 144 h 144"/>
                <a:gd name="T82" fmla="*/ 124 w 186"/>
                <a:gd name="T83" fmla="*/ 136 h 144"/>
                <a:gd name="T84" fmla="*/ 130 w 186"/>
                <a:gd name="T85" fmla="*/ 124 h 144"/>
                <a:gd name="T86" fmla="*/ 140 w 186"/>
                <a:gd name="T87" fmla="*/ 102 h 144"/>
                <a:gd name="T88" fmla="*/ 156 w 186"/>
                <a:gd name="T89" fmla="*/ 88 h 144"/>
                <a:gd name="T90" fmla="*/ 172 w 186"/>
                <a:gd name="T91" fmla="*/ 92 h 144"/>
                <a:gd name="T92" fmla="*/ 184 w 186"/>
                <a:gd name="T93" fmla="*/ 92 h 144"/>
                <a:gd name="T94" fmla="*/ 186 w 186"/>
                <a:gd name="T95" fmla="*/ 9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6" h="144">
                  <a:moveTo>
                    <a:pt x="186" y="90"/>
                  </a:moveTo>
                  <a:lnTo>
                    <a:pt x="186" y="90"/>
                  </a:lnTo>
                  <a:lnTo>
                    <a:pt x="182" y="78"/>
                  </a:lnTo>
                  <a:lnTo>
                    <a:pt x="174" y="66"/>
                  </a:lnTo>
                  <a:lnTo>
                    <a:pt x="174" y="66"/>
                  </a:lnTo>
                  <a:lnTo>
                    <a:pt x="166" y="60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4" y="46"/>
                  </a:lnTo>
                  <a:lnTo>
                    <a:pt x="152" y="40"/>
                  </a:lnTo>
                  <a:lnTo>
                    <a:pt x="152" y="40"/>
                  </a:lnTo>
                  <a:lnTo>
                    <a:pt x="148" y="30"/>
                  </a:lnTo>
                  <a:lnTo>
                    <a:pt x="140" y="22"/>
                  </a:lnTo>
                  <a:lnTo>
                    <a:pt x="128" y="14"/>
                  </a:lnTo>
                  <a:lnTo>
                    <a:pt x="114" y="6"/>
                  </a:lnTo>
                  <a:lnTo>
                    <a:pt x="98" y="2"/>
                  </a:lnTo>
                  <a:lnTo>
                    <a:pt x="82" y="0"/>
                  </a:lnTo>
                  <a:lnTo>
                    <a:pt x="66" y="2"/>
                  </a:lnTo>
                  <a:lnTo>
                    <a:pt x="60" y="6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34" y="28"/>
                  </a:lnTo>
                  <a:lnTo>
                    <a:pt x="22" y="46"/>
                  </a:lnTo>
                  <a:lnTo>
                    <a:pt x="12" y="62"/>
                  </a:lnTo>
                  <a:lnTo>
                    <a:pt x="4" y="78"/>
                  </a:lnTo>
                  <a:lnTo>
                    <a:pt x="4" y="78"/>
                  </a:lnTo>
                  <a:lnTo>
                    <a:pt x="0" y="88"/>
                  </a:lnTo>
                  <a:lnTo>
                    <a:pt x="0" y="96"/>
                  </a:lnTo>
                  <a:lnTo>
                    <a:pt x="2" y="102"/>
                  </a:lnTo>
                  <a:lnTo>
                    <a:pt x="8" y="104"/>
                  </a:lnTo>
                  <a:lnTo>
                    <a:pt x="14" y="106"/>
                  </a:lnTo>
                  <a:lnTo>
                    <a:pt x="22" y="104"/>
                  </a:lnTo>
                  <a:lnTo>
                    <a:pt x="28" y="100"/>
                  </a:lnTo>
                  <a:lnTo>
                    <a:pt x="32" y="94"/>
                  </a:lnTo>
                  <a:lnTo>
                    <a:pt x="32" y="94"/>
                  </a:lnTo>
                  <a:lnTo>
                    <a:pt x="46" y="72"/>
                  </a:lnTo>
                  <a:lnTo>
                    <a:pt x="54" y="62"/>
                  </a:lnTo>
                  <a:lnTo>
                    <a:pt x="64" y="52"/>
                  </a:lnTo>
                  <a:lnTo>
                    <a:pt x="64" y="52"/>
                  </a:lnTo>
                  <a:lnTo>
                    <a:pt x="54" y="62"/>
                  </a:lnTo>
                  <a:lnTo>
                    <a:pt x="46" y="74"/>
                  </a:lnTo>
                  <a:lnTo>
                    <a:pt x="36" y="96"/>
                  </a:lnTo>
                  <a:lnTo>
                    <a:pt x="36" y="96"/>
                  </a:lnTo>
                  <a:lnTo>
                    <a:pt x="32" y="108"/>
                  </a:lnTo>
                  <a:lnTo>
                    <a:pt x="32" y="116"/>
                  </a:lnTo>
                  <a:lnTo>
                    <a:pt x="36" y="124"/>
                  </a:lnTo>
                  <a:lnTo>
                    <a:pt x="40" y="126"/>
                  </a:lnTo>
                  <a:lnTo>
                    <a:pt x="48" y="126"/>
                  </a:lnTo>
                  <a:lnTo>
                    <a:pt x="54" y="122"/>
                  </a:lnTo>
                  <a:lnTo>
                    <a:pt x="60" y="114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70" y="92"/>
                  </a:lnTo>
                  <a:lnTo>
                    <a:pt x="76" y="84"/>
                  </a:lnTo>
                  <a:lnTo>
                    <a:pt x="86" y="74"/>
                  </a:lnTo>
                  <a:lnTo>
                    <a:pt x="86" y="74"/>
                  </a:lnTo>
                  <a:lnTo>
                    <a:pt x="72" y="94"/>
                  </a:lnTo>
                  <a:lnTo>
                    <a:pt x="68" y="106"/>
                  </a:lnTo>
                  <a:lnTo>
                    <a:pt x="64" y="118"/>
                  </a:lnTo>
                  <a:lnTo>
                    <a:pt x="64" y="118"/>
                  </a:lnTo>
                  <a:lnTo>
                    <a:pt x="64" y="128"/>
                  </a:lnTo>
                  <a:lnTo>
                    <a:pt x="66" y="134"/>
                  </a:lnTo>
                  <a:lnTo>
                    <a:pt x="68" y="140"/>
                  </a:lnTo>
                  <a:lnTo>
                    <a:pt x="74" y="142"/>
                  </a:lnTo>
                  <a:lnTo>
                    <a:pt x="80" y="142"/>
                  </a:lnTo>
                  <a:lnTo>
                    <a:pt x="86" y="140"/>
                  </a:lnTo>
                  <a:lnTo>
                    <a:pt x="90" y="136"/>
                  </a:lnTo>
                  <a:lnTo>
                    <a:pt x="94" y="130"/>
                  </a:lnTo>
                  <a:lnTo>
                    <a:pt x="94" y="130"/>
                  </a:lnTo>
                  <a:lnTo>
                    <a:pt x="100" y="112"/>
                  </a:lnTo>
                  <a:lnTo>
                    <a:pt x="104" y="100"/>
                  </a:lnTo>
                  <a:lnTo>
                    <a:pt x="110" y="92"/>
                  </a:lnTo>
                  <a:lnTo>
                    <a:pt x="118" y="86"/>
                  </a:lnTo>
                  <a:lnTo>
                    <a:pt x="118" y="86"/>
                  </a:lnTo>
                  <a:lnTo>
                    <a:pt x="102" y="114"/>
                  </a:lnTo>
                  <a:lnTo>
                    <a:pt x="98" y="126"/>
                  </a:lnTo>
                  <a:lnTo>
                    <a:pt x="98" y="132"/>
                  </a:lnTo>
                  <a:lnTo>
                    <a:pt x="100" y="138"/>
                  </a:lnTo>
                  <a:lnTo>
                    <a:pt x="100" y="138"/>
                  </a:lnTo>
                  <a:lnTo>
                    <a:pt x="104" y="140"/>
                  </a:lnTo>
                  <a:lnTo>
                    <a:pt x="106" y="142"/>
                  </a:lnTo>
                  <a:lnTo>
                    <a:pt x="112" y="144"/>
                  </a:lnTo>
                  <a:lnTo>
                    <a:pt x="116" y="142"/>
                  </a:lnTo>
                  <a:lnTo>
                    <a:pt x="124" y="136"/>
                  </a:lnTo>
                  <a:lnTo>
                    <a:pt x="130" y="124"/>
                  </a:lnTo>
                  <a:lnTo>
                    <a:pt x="130" y="124"/>
                  </a:lnTo>
                  <a:lnTo>
                    <a:pt x="134" y="114"/>
                  </a:lnTo>
                  <a:lnTo>
                    <a:pt x="140" y="102"/>
                  </a:lnTo>
                  <a:lnTo>
                    <a:pt x="148" y="94"/>
                  </a:lnTo>
                  <a:lnTo>
                    <a:pt x="156" y="88"/>
                  </a:lnTo>
                  <a:lnTo>
                    <a:pt x="156" y="88"/>
                  </a:lnTo>
                  <a:lnTo>
                    <a:pt x="172" y="92"/>
                  </a:lnTo>
                  <a:lnTo>
                    <a:pt x="182" y="92"/>
                  </a:lnTo>
                  <a:lnTo>
                    <a:pt x="184" y="92"/>
                  </a:lnTo>
                  <a:lnTo>
                    <a:pt x="186" y="90"/>
                  </a:lnTo>
                  <a:lnTo>
                    <a:pt x="186" y="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31" name="Freeform 109"/>
            <p:cNvSpPr>
              <a:spLocks/>
            </p:cNvSpPr>
            <p:nvPr/>
          </p:nvSpPr>
          <p:spPr bwMode="auto">
            <a:xfrm>
              <a:off x="4465638" y="6049963"/>
              <a:ext cx="3175" cy="3175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2 h 2"/>
                <a:gd name="T4" fmla="*/ 2 w 2"/>
                <a:gd name="T5" fmla="*/ 0 h 2"/>
                <a:gd name="T6" fmla="*/ 2 w 2"/>
                <a:gd name="T7" fmla="*/ 0 h 2"/>
                <a:gd name="T8" fmla="*/ 0 w 2"/>
                <a:gd name="T9" fmla="*/ 0 h 2"/>
                <a:gd name="T10" fmla="*/ 0 w 2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32" name="Freeform 110"/>
            <p:cNvSpPr>
              <a:spLocks/>
            </p:cNvSpPr>
            <p:nvPr/>
          </p:nvSpPr>
          <p:spPr bwMode="auto">
            <a:xfrm>
              <a:off x="4525963" y="5849938"/>
              <a:ext cx="117475" cy="95250"/>
            </a:xfrm>
            <a:custGeom>
              <a:avLst/>
              <a:gdLst>
                <a:gd name="T0" fmla="*/ 0 w 74"/>
                <a:gd name="T1" fmla="*/ 4 h 60"/>
                <a:gd name="T2" fmla="*/ 0 w 74"/>
                <a:gd name="T3" fmla="*/ 4 h 60"/>
                <a:gd name="T4" fmla="*/ 14 w 74"/>
                <a:gd name="T5" fmla="*/ 4 h 60"/>
                <a:gd name="T6" fmla="*/ 22 w 74"/>
                <a:gd name="T7" fmla="*/ 8 h 60"/>
                <a:gd name="T8" fmla="*/ 26 w 74"/>
                <a:gd name="T9" fmla="*/ 12 h 60"/>
                <a:gd name="T10" fmla="*/ 28 w 74"/>
                <a:gd name="T11" fmla="*/ 16 h 60"/>
                <a:gd name="T12" fmla="*/ 30 w 74"/>
                <a:gd name="T13" fmla="*/ 30 h 60"/>
                <a:gd name="T14" fmla="*/ 30 w 74"/>
                <a:gd name="T15" fmla="*/ 30 h 60"/>
                <a:gd name="T16" fmla="*/ 36 w 74"/>
                <a:gd name="T17" fmla="*/ 30 h 60"/>
                <a:gd name="T18" fmla="*/ 42 w 74"/>
                <a:gd name="T19" fmla="*/ 30 h 60"/>
                <a:gd name="T20" fmla="*/ 42 w 74"/>
                <a:gd name="T21" fmla="*/ 30 h 60"/>
                <a:gd name="T22" fmla="*/ 46 w 74"/>
                <a:gd name="T23" fmla="*/ 32 h 60"/>
                <a:gd name="T24" fmla="*/ 48 w 74"/>
                <a:gd name="T25" fmla="*/ 36 h 60"/>
                <a:gd name="T26" fmla="*/ 52 w 74"/>
                <a:gd name="T27" fmla="*/ 42 h 60"/>
                <a:gd name="T28" fmla="*/ 52 w 74"/>
                <a:gd name="T29" fmla="*/ 42 h 60"/>
                <a:gd name="T30" fmla="*/ 56 w 74"/>
                <a:gd name="T31" fmla="*/ 44 h 60"/>
                <a:gd name="T32" fmla="*/ 60 w 74"/>
                <a:gd name="T33" fmla="*/ 46 h 60"/>
                <a:gd name="T34" fmla="*/ 66 w 74"/>
                <a:gd name="T35" fmla="*/ 48 h 60"/>
                <a:gd name="T36" fmla="*/ 66 w 74"/>
                <a:gd name="T37" fmla="*/ 48 h 60"/>
                <a:gd name="T38" fmla="*/ 70 w 74"/>
                <a:gd name="T39" fmla="*/ 54 h 60"/>
                <a:gd name="T40" fmla="*/ 74 w 74"/>
                <a:gd name="T41" fmla="*/ 60 h 60"/>
                <a:gd name="T42" fmla="*/ 74 w 74"/>
                <a:gd name="T43" fmla="*/ 60 h 60"/>
                <a:gd name="T44" fmla="*/ 72 w 74"/>
                <a:gd name="T45" fmla="*/ 52 h 60"/>
                <a:gd name="T46" fmla="*/ 68 w 74"/>
                <a:gd name="T47" fmla="*/ 46 h 60"/>
                <a:gd name="T48" fmla="*/ 64 w 74"/>
                <a:gd name="T49" fmla="*/ 42 h 60"/>
                <a:gd name="T50" fmla="*/ 58 w 74"/>
                <a:gd name="T51" fmla="*/ 40 h 60"/>
                <a:gd name="T52" fmla="*/ 58 w 74"/>
                <a:gd name="T53" fmla="*/ 40 h 60"/>
                <a:gd name="T54" fmla="*/ 56 w 74"/>
                <a:gd name="T55" fmla="*/ 36 h 60"/>
                <a:gd name="T56" fmla="*/ 54 w 74"/>
                <a:gd name="T57" fmla="*/ 34 h 60"/>
                <a:gd name="T58" fmla="*/ 48 w 74"/>
                <a:gd name="T59" fmla="*/ 28 h 60"/>
                <a:gd name="T60" fmla="*/ 38 w 74"/>
                <a:gd name="T61" fmla="*/ 26 h 60"/>
                <a:gd name="T62" fmla="*/ 30 w 74"/>
                <a:gd name="T63" fmla="*/ 24 h 60"/>
                <a:gd name="T64" fmla="*/ 30 w 74"/>
                <a:gd name="T65" fmla="*/ 24 h 60"/>
                <a:gd name="T66" fmla="*/ 32 w 74"/>
                <a:gd name="T67" fmla="*/ 18 h 60"/>
                <a:gd name="T68" fmla="*/ 30 w 74"/>
                <a:gd name="T69" fmla="*/ 14 h 60"/>
                <a:gd name="T70" fmla="*/ 28 w 74"/>
                <a:gd name="T71" fmla="*/ 8 h 60"/>
                <a:gd name="T72" fmla="*/ 24 w 74"/>
                <a:gd name="T73" fmla="*/ 4 h 60"/>
                <a:gd name="T74" fmla="*/ 18 w 74"/>
                <a:gd name="T75" fmla="*/ 2 h 60"/>
                <a:gd name="T76" fmla="*/ 12 w 74"/>
                <a:gd name="T77" fmla="*/ 0 h 60"/>
                <a:gd name="T78" fmla="*/ 8 w 74"/>
                <a:gd name="T79" fmla="*/ 0 h 60"/>
                <a:gd name="T80" fmla="*/ 2 w 74"/>
                <a:gd name="T81" fmla="*/ 2 h 60"/>
                <a:gd name="T82" fmla="*/ 0 w 74"/>
                <a:gd name="T83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4" h="60">
                  <a:moveTo>
                    <a:pt x="0" y="4"/>
                  </a:moveTo>
                  <a:lnTo>
                    <a:pt x="0" y="4"/>
                  </a:lnTo>
                  <a:lnTo>
                    <a:pt x="14" y="4"/>
                  </a:lnTo>
                  <a:lnTo>
                    <a:pt x="22" y="8"/>
                  </a:lnTo>
                  <a:lnTo>
                    <a:pt x="26" y="12"/>
                  </a:lnTo>
                  <a:lnTo>
                    <a:pt x="28" y="16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6" y="30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46" y="32"/>
                  </a:lnTo>
                  <a:lnTo>
                    <a:pt x="48" y="36"/>
                  </a:lnTo>
                  <a:lnTo>
                    <a:pt x="52" y="42"/>
                  </a:lnTo>
                  <a:lnTo>
                    <a:pt x="52" y="42"/>
                  </a:lnTo>
                  <a:lnTo>
                    <a:pt x="56" y="44"/>
                  </a:lnTo>
                  <a:lnTo>
                    <a:pt x="60" y="46"/>
                  </a:lnTo>
                  <a:lnTo>
                    <a:pt x="66" y="48"/>
                  </a:lnTo>
                  <a:lnTo>
                    <a:pt x="66" y="48"/>
                  </a:lnTo>
                  <a:lnTo>
                    <a:pt x="70" y="54"/>
                  </a:lnTo>
                  <a:lnTo>
                    <a:pt x="74" y="60"/>
                  </a:lnTo>
                  <a:lnTo>
                    <a:pt x="74" y="60"/>
                  </a:lnTo>
                  <a:lnTo>
                    <a:pt x="72" y="52"/>
                  </a:lnTo>
                  <a:lnTo>
                    <a:pt x="68" y="46"/>
                  </a:lnTo>
                  <a:lnTo>
                    <a:pt x="64" y="42"/>
                  </a:lnTo>
                  <a:lnTo>
                    <a:pt x="58" y="40"/>
                  </a:lnTo>
                  <a:lnTo>
                    <a:pt x="58" y="40"/>
                  </a:lnTo>
                  <a:lnTo>
                    <a:pt x="56" y="36"/>
                  </a:lnTo>
                  <a:lnTo>
                    <a:pt x="54" y="34"/>
                  </a:lnTo>
                  <a:lnTo>
                    <a:pt x="48" y="28"/>
                  </a:lnTo>
                  <a:lnTo>
                    <a:pt x="38" y="26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2" y="18"/>
                  </a:lnTo>
                  <a:lnTo>
                    <a:pt x="30" y="14"/>
                  </a:lnTo>
                  <a:lnTo>
                    <a:pt x="28" y="8"/>
                  </a:lnTo>
                  <a:lnTo>
                    <a:pt x="24" y="4"/>
                  </a:lnTo>
                  <a:lnTo>
                    <a:pt x="18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33" name="Freeform 111"/>
            <p:cNvSpPr>
              <a:spLocks/>
            </p:cNvSpPr>
            <p:nvPr/>
          </p:nvSpPr>
          <p:spPr bwMode="auto">
            <a:xfrm>
              <a:off x="4367213" y="6097588"/>
              <a:ext cx="193675" cy="193675"/>
            </a:xfrm>
            <a:custGeom>
              <a:avLst/>
              <a:gdLst>
                <a:gd name="T0" fmla="*/ 122 w 122"/>
                <a:gd name="T1" fmla="*/ 16 h 122"/>
                <a:gd name="T2" fmla="*/ 112 w 122"/>
                <a:gd name="T3" fmla="*/ 32 h 122"/>
                <a:gd name="T4" fmla="*/ 100 w 122"/>
                <a:gd name="T5" fmla="*/ 60 h 122"/>
                <a:gd name="T6" fmla="*/ 92 w 122"/>
                <a:gd name="T7" fmla="*/ 92 h 122"/>
                <a:gd name="T8" fmla="*/ 92 w 122"/>
                <a:gd name="T9" fmla="*/ 94 h 122"/>
                <a:gd name="T10" fmla="*/ 90 w 122"/>
                <a:gd name="T11" fmla="*/ 106 h 122"/>
                <a:gd name="T12" fmla="*/ 78 w 122"/>
                <a:gd name="T13" fmla="*/ 114 h 122"/>
                <a:gd name="T14" fmla="*/ 64 w 122"/>
                <a:gd name="T15" fmla="*/ 122 h 122"/>
                <a:gd name="T16" fmla="*/ 62 w 122"/>
                <a:gd name="T17" fmla="*/ 120 h 122"/>
                <a:gd name="T18" fmla="*/ 60 w 122"/>
                <a:gd name="T19" fmla="*/ 120 h 122"/>
                <a:gd name="T20" fmla="*/ 60 w 122"/>
                <a:gd name="T21" fmla="*/ 116 h 122"/>
                <a:gd name="T22" fmla="*/ 60 w 122"/>
                <a:gd name="T23" fmla="*/ 108 h 122"/>
                <a:gd name="T24" fmla="*/ 52 w 122"/>
                <a:gd name="T25" fmla="*/ 74 h 122"/>
                <a:gd name="T26" fmla="*/ 48 w 122"/>
                <a:gd name="T27" fmla="*/ 56 h 122"/>
                <a:gd name="T28" fmla="*/ 44 w 122"/>
                <a:gd name="T29" fmla="*/ 42 h 122"/>
                <a:gd name="T30" fmla="*/ 42 w 122"/>
                <a:gd name="T31" fmla="*/ 42 h 122"/>
                <a:gd name="T32" fmla="*/ 34 w 122"/>
                <a:gd name="T33" fmla="*/ 66 h 122"/>
                <a:gd name="T34" fmla="*/ 30 w 122"/>
                <a:gd name="T35" fmla="*/ 90 h 122"/>
                <a:gd name="T36" fmla="*/ 28 w 122"/>
                <a:gd name="T37" fmla="*/ 96 h 122"/>
                <a:gd name="T38" fmla="*/ 28 w 122"/>
                <a:gd name="T39" fmla="*/ 104 h 122"/>
                <a:gd name="T40" fmla="*/ 20 w 122"/>
                <a:gd name="T41" fmla="*/ 106 h 122"/>
                <a:gd name="T42" fmla="*/ 12 w 122"/>
                <a:gd name="T43" fmla="*/ 108 h 122"/>
                <a:gd name="T44" fmla="*/ 4 w 122"/>
                <a:gd name="T45" fmla="*/ 110 h 122"/>
                <a:gd name="T46" fmla="*/ 2 w 122"/>
                <a:gd name="T47" fmla="*/ 110 h 122"/>
                <a:gd name="T48" fmla="*/ 0 w 122"/>
                <a:gd name="T49" fmla="*/ 110 h 122"/>
                <a:gd name="T50" fmla="*/ 0 w 122"/>
                <a:gd name="T51" fmla="*/ 106 h 122"/>
                <a:gd name="T52" fmla="*/ 0 w 122"/>
                <a:gd name="T53" fmla="*/ 96 h 122"/>
                <a:gd name="T54" fmla="*/ 8 w 122"/>
                <a:gd name="T55" fmla="*/ 68 h 122"/>
                <a:gd name="T56" fmla="*/ 18 w 122"/>
                <a:gd name="T57" fmla="*/ 40 h 122"/>
                <a:gd name="T58" fmla="*/ 28 w 122"/>
                <a:gd name="T59" fmla="*/ 18 h 122"/>
                <a:gd name="T60" fmla="*/ 24 w 122"/>
                <a:gd name="T61" fmla="*/ 14 h 122"/>
                <a:gd name="T62" fmla="*/ 22 w 122"/>
                <a:gd name="T63" fmla="*/ 10 h 122"/>
                <a:gd name="T64" fmla="*/ 28 w 122"/>
                <a:gd name="T65" fmla="*/ 6 h 122"/>
                <a:gd name="T66" fmla="*/ 40 w 122"/>
                <a:gd name="T67" fmla="*/ 4 h 122"/>
                <a:gd name="T68" fmla="*/ 58 w 122"/>
                <a:gd name="T69" fmla="*/ 0 h 122"/>
                <a:gd name="T70" fmla="*/ 62 w 122"/>
                <a:gd name="T71" fmla="*/ 2 h 122"/>
                <a:gd name="T72" fmla="*/ 66 w 122"/>
                <a:gd name="T73" fmla="*/ 16 h 122"/>
                <a:gd name="T74" fmla="*/ 76 w 122"/>
                <a:gd name="T75" fmla="*/ 58 h 122"/>
                <a:gd name="T76" fmla="*/ 78 w 122"/>
                <a:gd name="T77" fmla="*/ 58 h 122"/>
                <a:gd name="T78" fmla="*/ 88 w 122"/>
                <a:gd name="T79" fmla="*/ 36 h 122"/>
                <a:gd name="T80" fmla="*/ 98 w 122"/>
                <a:gd name="T81" fmla="*/ 16 h 122"/>
                <a:gd name="T82" fmla="*/ 108 w 122"/>
                <a:gd name="T83" fmla="*/ 14 h 122"/>
                <a:gd name="T84" fmla="*/ 122 w 122"/>
                <a:gd name="T85" fmla="*/ 10 h 122"/>
                <a:gd name="T86" fmla="*/ 122 w 122"/>
                <a:gd name="T87" fmla="*/ 12 h 122"/>
                <a:gd name="T88" fmla="*/ 122 w 122"/>
                <a:gd name="T89" fmla="*/ 16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2" h="122">
                  <a:moveTo>
                    <a:pt x="122" y="16"/>
                  </a:moveTo>
                  <a:lnTo>
                    <a:pt x="122" y="16"/>
                  </a:lnTo>
                  <a:lnTo>
                    <a:pt x="112" y="32"/>
                  </a:lnTo>
                  <a:lnTo>
                    <a:pt x="112" y="32"/>
                  </a:lnTo>
                  <a:lnTo>
                    <a:pt x="106" y="46"/>
                  </a:lnTo>
                  <a:lnTo>
                    <a:pt x="100" y="60"/>
                  </a:lnTo>
                  <a:lnTo>
                    <a:pt x="96" y="76"/>
                  </a:lnTo>
                  <a:lnTo>
                    <a:pt x="92" y="92"/>
                  </a:lnTo>
                  <a:lnTo>
                    <a:pt x="92" y="94"/>
                  </a:lnTo>
                  <a:lnTo>
                    <a:pt x="92" y="94"/>
                  </a:lnTo>
                  <a:lnTo>
                    <a:pt x="90" y="98"/>
                  </a:lnTo>
                  <a:lnTo>
                    <a:pt x="90" y="106"/>
                  </a:lnTo>
                  <a:lnTo>
                    <a:pt x="90" y="106"/>
                  </a:lnTo>
                  <a:lnTo>
                    <a:pt x="78" y="114"/>
                  </a:lnTo>
                  <a:lnTo>
                    <a:pt x="78" y="114"/>
                  </a:lnTo>
                  <a:lnTo>
                    <a:pt x="64" y="122"/>
                  </a:lnTo>
                  <a:lnTo>
                    <a:pt x="62" y="122"/>
                  </a:lnTo>
                  <a:lnTo>
                    <a:pt x="62" y="120"/>
                  </a:lnTo>
                  <a:lnTo>
                    <a:pt x="60" y="120"/>
                  </a:lnTo>
                  <a:lnTo>
                    <a:pt x="60" y="120"/>
                  </a:lnTo>
                  <a:lnTo>
                    <a:pt x="60" y="116"/>
                  </a:lnTo>
                  <a:lnTo>
                    <a:pt x="60" y="116"/>
                  </a:lnTo>
                  <a:lnTo>
                    <a:pt x="60" y="108"/>
                  </a:lnTo>
                  <a:lnTo>
                    <a:pt x="60" y="108"/>
                  </a:lnTo>
                  <a:lnTo>
                    <a:pt x="52" y="74"/>
                  </a:lnTo>
                  <a:lnTo>
                    <a:pt x="52" y="74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6" y="46"/>
                  </a:lnTo>
                  <a:lnTo>
                    <a:pt x="44" y="42"/>
                  </a:lnTo>
                  <a:lnTo>
                    <a:pt x="42" y="42"/>
                  </a:lnTo>
                  <a:lnTo>
                    <a:pt x="42" y="42"/>
                  </a:lnTo>
                  <a:lnTo>
                    <a:pt x="42" y="42"/>
                  </a:lnTo>
                  <a:lnTo>
                    <a:pt x="34" y="66"/>
                  </a:lnTo>
                  <a:lnTo>
                    <a:pt x="30" y="90"/>
                  </a:lnTo>
                  <a:lnTo>
                    <a:pt x="30" y="90"/>
                  </a:lnTo>
                  <a:lnTo>
                    <a:pt x="28" y="96"/>
                  </a:lnTo>
                  <a:lnTo>
                    <a:pt x="28" y="96"/>
                  </a:lnTo>
                  <a:lnTo>
                    <a:pt x="28" y="102"/>
                  </a:lnTo>
                  <a:lnTo>
                    <a:pt x="28" y="104"/>
                  </a:lnTo>
                  <a:lnTo>
                    <a:pt x="28" y="104"/>
                  </a:lnTo>
                  <a:lnTo>
                    <a:pt x="20" y="106"/>
                  </a:lnTo>
                  <a:lnTo>
                    <a:pt x="20" y="106"/>
                  </a:lnTo>
                  <a:lnTo>
                    <a:pt x="12" y="108"/>
                  </a:lnTo>
                  <a:lnTo>
                    <a:pt x="12" y="108"/>
                  </a:lnTo>
                  <a:lnTo>
                    <a:pt x="4" y="110"/>
                  </a:lnTo>
                  <a:lnTo>
                    <a:pt x="4" y="110"/>
                  </a:lnTo>
                  <a:lnTo>
                    <a:pt x="2" y="110"/>
                  </a:lnTo>
                  <a:lnTo>
                    <a:pt x="2" y="110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0" y="106"/>
                  </a:lnTo>
                  <a:lnTo>
                    <a:pt x="0" y="98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8" y="68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8" y="20"/>
                  </a:lnTo>
                  <a:lnTo>
                    <a:pt x="28" y="18"/>
                  </a:lnTo>
                  <a:lnTo>
                    <a:pt x="28" y="18"/>
                  </a:lnTo>
                  <a:lnTo>
                    <a:pt x="24" y="14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8" y="6"/>
                  </a:lnTo>
                  <a:lnTo>
                    <a:pt x="40" y="4"/>
                  </a:lnTo>
                  <a:lnTo>
                    <a:pt x="40" y="4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62" y="2"/>
                  </a:lnTo>
                  <a:lnTo>
                    <a:pt x="62" y="2"/>
                  </a:lnTo>
                  <a:lnTo>
                    <a:pt x="66" y="16"/>
                  </a:lnTo>
                  <a:lnTo>
                    <a:pt x="66" y="16"/>
                  </a:lnTo>
                  <a:lnTo>
                    <a:pt x="76" y="56"/>
                  </a:lnTo>
                  <a:lnTo>
                    <a:pt x="76" y="58"/>
                  </a:lnTo>
                  <a:lnTo>
                    <a:pt x="76" y="58"/>
                  </a:lnTo>
                  <a:lnTo>
                    <a:pt x="78" y="58"/>
                  </a:lnTo>
                  <a:lnTo>
                    <a:pt x="78" y="58"/>
                  </a:lnTo>
                  <a:lnTo>
                    <a:pt x="88" y="36"/>
                  </a:lnTo>
                  <a:lnTo>
                    <a:pt x="88" y="36"/>
                  </a:lnTo>
                  <a:lnTo>
                    <a:pt x="98" y="16"/>
                  </a:lnTo>
                  <a:lnTo>
                    <a:pt x="98" y="16"/>
                  </a:lnTo>
                  <a:lnTo>
                    <a:pt x="108" y="14"/>
                  </a:lnTo>
                  <a:lnTo>
                    <a:pt x="120" y="10"/>
                  </a:lnTo>
                  <a:lnTo>
                    <a:pt x="122" y="10"/>
                  </a:lnTo>
                  <a:lnTo>
                    <a:pt x="122" y="12"/>
                  </a:lnTo>
                  <a:lnTo>
                    <a:pt x="122" y="12"/>
                  </a:lnTo>
                  <a:lnTo>
                    <a:pt x="122" y="14"/>
                  </a:lnTo>
                  <a:lnTo>
                    <a:pt x="122" y="16"/>
                  </a:lnTo>
                  <a:close/>
                </a:path>
              </a:pathLst>
            </a:custGeom>
            <a:solidFill>
              <a:srgbClr val="EF3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34" name="Freeform 112"/>
            <p:cNvSpPr>
              <a:spLocks noEditPoints="1"/>
            </p:cNvSpPr>
            <p:nvPr/>
          </p:nvSpPr>
          <p:spPr bwMode="auto">
            <a:xfrm>
              <a:off x="4532313" y="6138863"/>
              <a:ext cx="190500" cy="180975"/>
            </a:xfrm>
            <a:custGeom>
              <a:avLst/>
              <a:gdLst>
                <a:gd name="T0" fmla="*/ 80 w 120"/>
                <a:gd name="T1" fmla="*/ 102 h 114"/>
                <a:gd name="T2" fmla="*/ 64 w 120"/>
                <a:gd name="T3" fmla="*/ 110 h 114"/>
                <a:gd name="T4" fmla="*/ 48 w 120"/>
                <a:gd name="T5" fmla="*/ 114 h 114"/>
                <a:gd name="T6" fmla="*/ 28 w 120"/>
                <a:gd name="T7" fmla="*/ 112 h 114"/>
                <a:gd name="T8" fmla="*/ 24 w 120"/>
                <a:gd name="T9" fmla="*/ 112 h 114"/>
                <a:gd name="T10" fmla="*/ 10 w 120"/>
                <a:gd name="T11" fmla="*/ 102 h 114"/>
                <a:gd name="T12" fmla="*/ 4 w 120"/>
                <a:gd name="T13" fmla="*/ 96 h 114"/>
                <a:gd name="T14" fmla="*/ 0 w 120"/>
                <a:gd name="T15" fmla="*/ 76 h 114"/>
                <a:gd name="T16" fmla="*/ 2 w 120"/>
                <a:gd name="T17" fmla="*/ 64 h 114"/>
                <a:gd name="T18" fmla="*/ 10 w 120"/>
                <a:gd name="T19" fmla="*/ 44 h 114"/>
                <a:gd name="T20" fmla="*/ 24 w 120"/>
                <a:gd name="T21" fmla="*/ 26 h 114"/>
                <a:gd name="T22" fmla="*/ 32 w 120"/>
                <a:gd name="T23" fmla="*/ 18 h 114"/>
                <a:gd name="T24" fmla="*/ 60 w 120"/>
                <a:gd name="T25" fmla="*/ 4 h 114"/>
                <a:gd name="T26" fmla="*/ 74 w 120"/>
                <a:gd name="T27" fmla="*/ 0 h 114"/>
                <a:gd name="T28" fmla="*/ 88 w 120"/>
                <a:gd name="T29" fmla="*/ 2 h 114"/>
                <a:gd name="T30" fmla="*/ 104 w 120"/>
                <a:gd name="T31" fmla="*/ 8 h 114"/>
                <a:gd name="T32" fmla="*/ 116 w 120"/>
                <a:gd name="T33" fmla="*/ 24 h 114"/>
                <a:gd name="T34" fmla="*/ 120 w 120"/>
                <a:gd name="T35" fmla="*/ 32 h 114"/>
                <a:gd name="T36" fmla="*/ 120 w 120"/>
                <a:gd name="T37" fmla="*/ 40 h 114"/>
                <a:gd name="T38" fmla="*/ 120 w 120"/>
                <a:gd name="T39" fmla="*/ 48 h 114"/>
                <a:gd name="T40" fmla="*/ 108 w 120"/>
                <a:gd name="T41" fmla="*/ 76 h 114"/>
                <a:gd name="T42" fmla="*/ 80 w 120"/>
                <a:gd name="T43" fmla="*/ 102 h 114"/>
                <a:gd name="T44" fmla="*/ 92 w 120"/>
                <a:gd name="T45" fmla="*/ 32 h 114"/>
                <a:gd name="T46" fmla="*/ 86 w 120"/>
                <a:gd name="T47" fmla="*/ 26 h 114"/>
                <a:gd name="T48" fmla="*/ 80 w 120"/>
                <a:gd name="T49" fmla="*/ 24 h 114"/>
                <a:gd name="T50" fmla="*/ 76 w 120"/>
                <a:gd name="T51" fmla="*/ 24 h 114"/>
                <a:gd name="T52" fmla="*/ 64 w 120"/>
                <a:gd name="T53" fmla="*/ 24 h 114"/>
                <a:gd name="T54" fmla="*/ 54 w 120"/>
                <a:gd name="T55" fmla="*/ 30 h 114"/>
                <a:gd name="T56" fmla="*/ 36 w 120"/>
                <a:gd name="T57" fmla="*/ 44 h 114"/>
                <a:gd name="T58" fmla="*/ 30 w 120"/>
                <a:gd name="T59" fmla="*/ 54 h 114"/>
                <a:gd name="T60" fmla="*/ 28 w 120"/>
                <a:gd name="T61" fmla="*/ 64 h 114"/>
                <a:gd name="T62" fmla="*/ 32 w 120"/>
                <a:gd name="T63" fmla="*/ 80 h 114"/>
                <a:gd name="T64" fmla="*/ 38 w 120"/>
                <a:gd name="T65" fmla="*/ 86 h 114"/>
                <a:gd name="T66" fmla="*/ 46 w 120"/>
                <a:gd name="T67" fmla="*/ 90 h 114"/>
                <a:gd name="T68" fmla="*/ 62 w 120"/>
                <a:gd name="T69" fmla="*/ 88 h 114"/>
                <a:gd name="T70" fmla="*/ 70 w 120"/>
                <a:gd name="T71" fmla="*/ 84 h 114"/>
                <a:gd name="T72" fmla="*/ 74 w 120"/>
                <a:gd name="T73" fmla="*/ 80 h 114"/>
                <a:gd name="T74" fmla="*/ 86 w 120"/>
                <a:gd name="T75" fmla="*/ 64 h 114"/>
                <a:gd name="T76" fmla="*/ 92 w 120"/>
                <a:gd name="T77" fmla="*/ 56 h 114"/>
                <a:gd name="T78" fmla="*/ 94 w 120"/>
                <a:gd name="T79" fmla="*/ 48 h 114"/>
                <a:gd name="T80" fmla="*/ 92 w 120"/>
                <a:gd name="T81" fmla="*/ 32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0" h="114">
                  <a:moveTo>
                    <a:pt x="80" y="102"/>
                  </a:moveTo>
                  <a:lnTo>
                    <a:pt x="80" y="102"/>
                  </a:lnTo>
                  <a:lnTo>
                    <a:pt x="64" y="110"/>
                  </a:lnTo>
                  <a:lnTo>
                    <a:pt x="64" y="110"/>
                  </a:lnTo>
                  <a:lnTo>
                    <a:pt x="56" y="112"/>
                  </a:lnTo>
                  <a:lnTo>
                    <a:pt x="48" y="114"/>
                  </a:lnTo>
                  <a:lnTo>
                    <a:pt x="28" y="112"/>
                  </a:lnTo>
                  <a:lnTo>
                    <a:pt x="28" y="112"/>
                  </a:lnTo>
                  <a:lnTo>
                    <a:pt x="24" y="112"/>
                  </a:lnTo>
                  <a:lnTo>
                    <a:pt x="24" y="112"/>
                  </a:lnTo>
                  <a:lnTo>
                    <a:pt x="16" y="106"/>
                  </a:lnTo>
                  <a:lnTo>
                    <a:pt x="10" y="102"/>
                  </a:lnTo>
                  <a:lnTo>
                    <a:pt x="10" y="102"/>
                  </a:lnTo>
                  <a:lnTo>
                    <a:pt x="4" y="96"/>
                  </a:lnTo>
                  <a:lnTo>
                    <a:pt x="2" y="86"/>
                  </a:lnTo>
                  <a:lnTo>
                    <a:pt x="0" y="76"/>
                  </a:lnTo>
                  <a:lnTo>
                    <a:pt x="2" y="64"/>
                  </a:lnTo>
                  <a:lnTo>
                    <a:pt x="2" y="64"/>
                  </a:lnTo>
                  <a:lnTo>
                    <a:pt x="4" y="54"/>
                  </a:lnTo>
                  <a:lnTo>
                    <a:pt x="10" y="44"/>
                  </a:lnTo>
                  <a:lnTo>
                    <a:pt x="16" y="34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32" y="18"/>
                  </a:lnTo>
                  <a:lnTo>
                    <a:pt x="40" y="12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74" y="0"/>
                  </a:lnTo>
                  <a:lnTo>
                    <a:pt x="88" y="2"/>
                  </a:lnTo>
                  <a:lnTo>
                    <a:pt x="88" y="2"/>
                  </a:lnTo>
                  <a:lnTo>
                    <a:pt x="96" y="4"/>
                  </a:lnTo>
                  <a:lnTo>
                    <a:pt x="104" y="8"/>
                  </a:lnTo>
                  <a:lnTo>
                    <a:pt x="110" y="14"/>
                  </a:lnTo>
                  <a:lnTo>
                    <a:pt x="116" y="24"/>
                  </a:lnTo>
                  <a:lnTo>
                    <a:pt x="116" y="24"/>
                  </a:lnTo>
                  <a:lnTo>
                    <a:pt x="120" y="32"/>
                  </a:lnTo>
                  <a:lnTo>
                    <a:pt x="120" y="32"/>
                  </a:lnTo>
                  <a:lnTo>
                    <a:pt x="120" y="40"/>
                  </a:lnTo>
                  <a:lnTo>
                    <a:pt x="120" y="48"/>
                  </a:lnTo>
                  <a:lnTo>
                    <a:pt x="120" y="48"/>
                  </a:lnTo>
                  <a:lnTo>
                    <a:pt x="116" y="64"/>
                  </a:lnTo>
                  <a:lnTo>
                    <a:pt x="108" y="76"/>
                  </a:lnTo>
                  <a:lnTo>
                    <a:pt x="96" y="90"/>
                  </a:lnTo>
                  <a:lnTo>
                    <a:pt x="80" y="102"/>
                  </a:lnTo>
                  <a:lnTo>
                    <a:pt x="80" y="102"/>
                  </a:lnTo>
                  <a:close/>
                  <a:moveTo>
                    <a:pt x="92" y="32"/>
                  </a:moveTo>
                  <a:lnTo>
                    <a:pt x="92" y="32"/>
                  </a:lnTo>
                  <a:lnTo>
                    <a:pt x="86" y="26"/>
                  </a:lnTo>
                  <a:lnTo>
                    <a:pt x="86" y="26"/>
                  </a:lnTo>
                  <a:lnTo>
                    <a:pt x="80" y="24"/>
                  </a:lnTo>
                  <a:lnTo>
                    <a:pt x="80" y="24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64" y="24"/>
                  </a:lnTo>
                  <a:lnTo>
                    <a:pt x="54" y="30"/>
                  </a:lnTo>
                  <a:lnTo>
                    <a:pt x="54" y="30"/>
                  </a:lnTo>
                  <a:lnTo>
                    <a:pt x="44" y="36"/>
                  </a:lnTo>
                  <a:lnTo>
                    <a:pt x="36" y="44"/>
                  </a:lnTo>
                  <a:lnTo>
                    <a:pt x="36" y="44"/>
                  </a:lnTo>
                  <a:lnTo>
                    <a:pt x="30" y="54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28" y="72"/>
                  </a:lnTo>
                  <a:lnTo>
                    <a:pt x="32" y="80"/>
                  </a:lnTo>
                  <a:lnTo>
                    <a:pt x="32" y="80"/>
                  </a:lnTo>
                  <a:lnTo>
                    <a:pt x="38" y="86"/>
                  </a:lnTo>
                  <a:lnTo>
                    <a:pt x="46" y="90"/>
                  </a:lnTo>
                  <a:lnTo>
                    <a:pt x="46" y="90"/>
                  </a:lnTo>
                  <a:lnTo>
                    <a:pt x="54" y="90"/>
                  </a:lnTo>
                  <a:lnTo>
                    <a:pt x="62" y="88"/>
                  </a:lnTo>
                  <a:lnTo>
                    <a:pt x="62" y="88"/>
                  </a:lnTo>
                  <a:lnTo>
                    <a:pt x="70" y="84"/>
                  </a:lnTo>
                  <a:lnTo>
                    <a:pt x="74" y="80"/>
                  </a:lnTo>
                  <a:lnTo>
                    <a:pt x="74" y="80"/>
                  </a:lnTo>
                  <a:lnTo>
                    <a:pt x="82" y="72"/>
                  </a:lnTo>
                  <a:lnTo>
                    <a:pt x="86" y="64"/>
                  </a:lnTo>
                  <a:lnTo>
                    <a:pt x="86" y="64"/>
                  </a:lnTo>
                  <a:lnTo>
                    <a:pt x="92" y="56"/>
                  </a:lnTo>
                  <a:lnTo>
                    <a:pt x="94" y="48"/>
                  </a:lnTo>
                  <a:lnTo>
                    <a:pt x="94" y="48"/>
                  </a:lnTo>
                  <a:lnTo>
                    <a:pt x="94" y="40"/>
                  </a:lnTo>
                  <a:lnTo>
                    <a:pt x="92" y="32"/>
                  </a:lnTo>
                  <a:lnTo>
                    <a:pt x="92" y="32"/>
                  </a:lnTo>
                  <a:close/>
                </a:path>
              </a:pathLst>
            </a:custGeom>
            <a:solidFill>
              <a:srgbClr val="EF3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42" name="Freeform 120"/>
            <p:cNvSpPr>
              <a:spLocks/>
            </p:cNvSpPr>
            <p:nvPr/>
          </p:nvSpPr>
          <p:spPr bwMode="auto">
            <a:xfrm>
              <a:off x="3332163" y="5983288"/>
              <a:ext cx="203200" cy="193675"/>
            </a:xfrm>
            <a:custGeom>
              <a:avLst/>
              <a:gdLst>
                <a:gd name="T0" fmla="*/ 108 w 128"/>
                <a:gd name="T1" fmla="*/ 2 h 122"/>
                <a:gd name="T2" fmla="*/ 108 w 128"/>
                <a:gd name="T3" fmla="*/ 2 h 122"/>
                <a:gd name="T4" fmla="*/ 98 w 128"/>
                <a:gd name="T5" fmla="*/ 8 h 122"/>
                <a:gd name="T6" fmla="*/ 86 w 128"/>
                <a:gd name="T7" fmla="*/ 12 h 122"/>
                <a:gd name="T8" fmla="*/ 62 w 128"/>
                <a:gd name="T9" fmla="*/ 20 h 122"/>
                <a:gd name="T10" fmla="*/ 62 w 128"/>
                <a:gd name="T11" fmla="*/ 20 h 122"/>
                <a:gd name="T12" fmla="*/ 54 w 128"/>
                <a:gd name="T13" fmla="*/ 26 h 122"/>
                <a:gd name="T14" fmla="*/ 48 w 128"/>
                <a:gd name="T15" fmla="*/ 32 h 122"/>
                <a:gd name="T16" fmla="*/ 36 w 128"/>
                <a:gd name="T17" fmla="*/ 48 h 122"/>
                <a:gd name="T18" fmla="*/ 36 w 128"/>
                <a:gd name="T19" fmla="*/ 48 h 122"/>
                <a:gd name="T20" fmla="*/ 30 w 128"/>
                <a:gd name="T21" fmla="*/ 56 h 122"/>
                <a:gd name="T22" fmla="*/ 24 w 128"/>
                <a:gd name="T23" fmla="*/ 62 h 122"/>
                <a:gd name="T24" fmla="*/ 8 w 128"/>
                <a:gd name="T25" fmla="*/ 76 h 122"/>
                <a:gd name="T26" fmla="*/ 8 w 128"/>
                <a:gd name="T27" fmla="*/ 76 h 122"/>
                <a:gd name="T28" fmla="*/ 2 w 128"/>
                <a:gd name="T29" fmla="*/ 88 h 122"/>
                <a:gd name="T30" fmla="*/ 0 w 128"/>
                <a:gd name="T31" fmla="*/ 98 h 122"/>
                <a:gd name="T32" fmla="*/ 0 w 128"/>
                <a:gd name="T33" fmla="*/ 122 h 122"/>
                <a:gd name="T34" fmla="*/ 0 w 128"/>
                <a:gd name="T35" fmla="*/ 122 h 122"/>
                <a:gd name="T36" fmla="*/ 2 w 128"/>
                <a:gd name="T37" fmla="*/ 108 h 122"/>
                <a:gd name="T38" fmla="*/ 6 w 128"/>
                <a:gd name="T39" fmla="*/ 98 h 122"/>
                <a:gd name="T40" fmla="*/ 12 w 128"/>
                <a:gd name="T41" fmla="*/ 88 h 122"/>
                <a:gd name="T42" fmla="*/ 18 w 128"/>
                <a:gd name="T43" fmla="*/ 80 h 122"/>
                <a:gd name="T44" fmla="*/ 32 w 128"/>
                <a:gd name="T45" fmla="*/ 64 h 122"/>
                <a:gd name="T46" fmla="*/ 48 w 128"/>
                <a:gd name="T47" fmla="*/ 46 h 122"/>
                <a:gd name="T48" fmla="*/ 48 w 128"/>
                <a:gd name="T49" fmla="*/ 46 h 122"/>
                <a:gd name="T50" fmla="*/ 56 w 128"/>
                <a:gd name="T51" fmla="*/ 36 h 122"/>
                <a:gd name="T52" fmla="*/ 66 w 128"/>
                <a:gd name="T53" fmla="*/ 28 h 122"/>
                <a:gd name="T54" fmla="*/ 76 w 128"/>
                <a:gd name="T55" fmla="*/ 22 h 122"/>
                <a:gd name="T56" fmla="*/ 88 w 128"/>
                <a:gd name="T57" fmla="*/ 18 h 122"/>
                <a:gd name="T58" fmla="*/ 88 w 128"/>
                <a:gd name="T59" fmla="*/ 18 h 122"/>
                <a:gd name="T60" fmla="*/ 112 w 128"/>
                <a:gd name="T61" fmla="*/ 12 h 122"/>
                <a:gd name="T62" fmla="*/ 120 w 128"/>
                <a:gd name="T63" fmla="*/ 8 h 122"/>
                <a:gd name="T64" fmla="*/ 128 w 128"/>
                <a:gd name="T65" fmla="*/ 2 h 122"/>
                <a:gd name="T66" fmla="*/ 128 w 128"/>
                <a:gd name="T67" fmla="*/ 2 h 122"/>
                <a:gd name="T68" fmla="*/ 124 w 128"/>
                <a:gd name="T69" fmla="*/ 0 h 122"/>
                <a:gd name="T70" fmla="*/ 118 w 128"/>
                <a:gd name="T71" fmla="*/ 0 h 122"/>
                <a:gd name="T72" fmla="*/ 108 w 128"/>
                <a:gd name="T73" fmla="*/ 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122">
                  <a:moveTo>
                    <a:pt x="108" y="2"/>
                  </a:moveTo>
                  <a:lnTo>
                    <a:pt x="108" y="2"/>
                  </a:lnTo>
                  <a:lnTo>
                    <a:pt x="98" y="8"/>
                  </a:lnTo>
                  <a:lnTo>
                    <a:pt x="86" y="12"/>
                  </a:lnTo>
                  <a:lnTo>
                    <a:pt x="62" y="20"/>
                  </a:lnTo>
                  <a:lnTo>
                    <a:pt x="62" y="20"/>
                  </a:lnTo>
                  <a:lnTo>
                    <a:pt x="54" y="26"/>
                  </a:lnTo>
                  <a:lnTo>
                    <a:pt x="48" y="32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30" y="56"/>
                  </a:lnTo>
                  <a:lnTo>
                    <a:pt x="24" y="62"/>
                  </a:lnTo>
                  <a:lnTo>
                    <a:pt x="8" y="76"/>
                  </a:lnTo>
                  <a:lnTo>
                    <a:pt x="8" y="76"/>
                  </a:lnTo>
                  <a:lnTo>
                    <a:pt x="2" y="88"/>
                  </a:lnTo>
                  <a:lnTo>
                    <a:pt x="0" y="98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2" y="108"/>
                  </a:lnTo>
                  <a:lnTo>
                    <a:pt x="6" y="98"/>
                  </a:lnTo>
                  <a:lnTo>
                    <a:pt x="12" y="88"/>
                  </a:lnTo>
                  <a:lnTo>
                    <a:pt x="18" y="80"/>
                  </a:lnTo>
                  <a:lnTo>
                    <a:pt x="32" y="64"/>
                  </a:lnTo>
                  <a:lnTo>
                    <a:pt x="48" y="46"/>
                  </a:lnTo>
                  <a:lnTo>
                    <a:pt x="48" y="46"/>
                  </a:lnTo>
                  <a:lnTo>
                    <a:pt x="56" y="36"/>
                  </a:lnTo>
                  <a:lnTo>
                    <a:pt x="66" y="28"/>
                  </a:lnTo>
                  <a:lnTo>
                    <a:pt x="76" y="22"/>
                  </a:lnTo>
                  <a:lnTo>
                    <a:pt x="88" y="18"/>
                  </a:lnTo>
                  <a:lnTo>
                    <a:pt x="88" y="18"/>
                  </a:lnTo>
                  <a:lnTo>
                    <a:pt x="112" y="12"/>
                  </a:lnTo>
                  <a:lnTo>
                    <a:pt x="120" y="8"/>
                  </a:lnTo>
                  <a:lnTo>
                    <a:pt x="128" y="2"/>
                  </a:lnTo>
                  <a:lnTo>
                    <a:pt x="128" y="2"/>
                  </a:lnTo>
                  <a:lnTo>
                    <a:pt x="124" y="0"/>
                  </a:lnTo>
                  <a:lnTo>
                    <a:pt x="118" y="0"/>
                  </a:lnTo>
                  <a:lnTo>
                    <a:pt x="108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43" name="Freeform 121"/>
            <p:cNvSpPr>
              <a:spLocks/>
            </p:cNvSpPr>
            <p:nvPr/>
          </p:nvSpPr>
          <p:spPr bwMode="auto">
            <a:xfrm>
              <a:off x="3548063" y="5805488"/>
              <a:ext cx="76200" cy="311150"/>
            </a:xfrm>
            <a:custGeom>
              <a:avLst/>
              <a:gdLst>
                <a:gd name="T0" fmla="*/ 8 w 48"/>
                <a:gd name="T1" fmla="*/ 60 h 196"/>
                <a:gd name="T2" fmla="*/ 8 w 48"/>
                <a:gd name="T3" fmla="*/ 60 h 196"/>
                <a:gd name="T4" fmla="*/ 14 w 48"/>
                <a:gd name="T5" fmla="*/ 92 h 196"/>
                <a:gd name="T6" fmla="*/ 16 w 48"/>
                <a:gd name="T7" fmla="*/ 110 h 196"/>
                <a:gd name="T8" fmla="*/ 20 w 48"/>
                <a:gd name="T9" fmla="*/ 126 h 196"/>
                <a:gd name="T10" fmla="*/ 20 w 48"/>
                <a:gd name="T11" fmla="*/ 126 h 196"/>
                <a:gd name="T12" fmla="*/ 24 w 48"/>
                <a:gd name="T13" fmla="*/ 136 h 196"/>
                <a:gd name="T14" fmla="*/ 24 w 48"/>
                <a:gd name="T15" fmla="*/ 148 h 196"/>
                <a:gd name="T16" fmla="*/ 24 w 48"/>
                <a:gd name="T17" fmla="*/ 148 h 196"/>
                <a:gd name="T18" fmla="*/ 22 w 48"/>
                <a:gd name="T19" fmla="*/ 162 h 196"/>
                <a:gd name="T20" fmla="*/ 20 w 48"/>
                <a:gd name="T21" fmla="*/ 176 h 196"/>
                <a:gd name="T22" fmla="*/ 20 w 48"/>
                <a:gd name="T23" fmla="*/ 176 h 196"/>
                <a:gd name="T24" fmla="*/ 18 w 48"/>
                <a:gd name="T25" fmla="*/ 186 h 196"/>
                <a:gd name="T26" fmla="*/ 18 w 48"/>
                <a:gd name="T27" fmla="*/ 190 h 196"/>
                <a:gd name="T28" fmla="*/ 18 w 48"/>
                <a:gd name="T29" fmla="*/ 194 h 196"/>
                <a:gd name="T30" fmla="*/ 18 w 48"/>
                <a:gd name="T31" fmla="*/ 194 h 196"/>
                <a:gd name="T32" fmla="*/ 22 w 48"/>
                <a:gd name="T33" fmla="*/ 196 h 196"/>
                <a:gd name="T34" fmla="*/ 26 w 48"/>
                <a:gd name="T35" fmla="*/ 194 h 196"/>
                <a:gd name="T36" fmla="*/ 32 w 48"/>
                <a:gd name="T37" fmla="*/ 192 h 196"/>
                <a:gd name="T38" fmla="*/ 32 w 48"/>
                <a:gd name="T39" fmla="*/ 192 h 196"/>
                <a:gd name="T40" fmla="*/ 48 w 48"/>
                <a:gd name="T41" fmla="*/ 192 h 196"/>
                <a:gd name="T42" fmla="*/ 48 w 48"/>
                <a:gd name="T43" fmla="*/ 192 h 196"/>
                <a:gd name="T44" fmla="*/ 46 w 48"/>
                <a:gd name="T45" fmla="*/ 184 h 196"/>
                <a:gd name="T46" fmla="*/ 46 w 48"/>
                <a:gd name="T47" fmla="*/ 178 h 196"/>
                <a:gd name="T48" fmla="*/ 42 w 48"/>
                <a:gd name="T49" fmla="*/ 172 h 196"/>
                <a:gd name="T50" fmla="*/ 42 w 48"/>
                <a:gd name="T51" fmla="*/ 172 h 196"/>
                <a:gd name="T52" fmla="*/ 38 w 48"/>
                <a:gd name="T53" fmla="*/ 166 h 196"/>
                <a:gd name="T54" fmla="*/ 36 w 48"/>
                <a:gd name="T55" fmla="*/ 158 h 196"/>
                <a:gd name="T56" fmla="*/ 32 w 48"/>
                <a:gd name="T57" fmla="*/ 132 h 196"/>
                <a:gd name="T58" fmla="*/ 26 w 48"/>
                <a:gd name="T59" fmla="*/ 98 h 196"/>
                <a:gd name="T60" fmla="*/ 20 w 48"/>
                <a:gd name="T61" fmla="*/ 58 h 196"/>
                <a:gd name="T62" fmla="*/ 20 w 48"/>
                <a:gd name="T63" fmla="*/ 58 h 196"/>
                <a:gd name="T64" fmla="*/ 18 w 48"/>
                <a:gd name="T65" fmla="*/ 40 h 196"/>
                <a:gd name="T66" fmla="*/ 12 w 48"/>
                <a:gd name="T67" fmla="*/ 26 h 196"/>
                <a:gd name="T68" fmla="*/ 6 w 48"/>
                <a:gd name="T69" fmla="*/ 12 h 196"/>
                <a:gd name="T70" fmla="*/ 0 w 48"/>
                <a:gd name="T71" fmla="*/ 0 h 196"/>
                <a:gd name="T72" fmla="*/ 0 w 48"/>
                <a:gd name="T73" fmla="*/ 0 h 196"/>
                <a:gd name="T74" fmla="*/ 0 w 48"/>
                <a:gd name="T75" fmla="*/ 16 h 196"/>
                <a:gd name="T76" fmla="*/ 4 w 48"/>
                <a:gd name="T77" fmla="*/ 34 h 196"/>
                <a:gd name="T78" fmla="*/ 8 w 48"/>
                <a:gd name="T79" fmla="*/ 60 h 196"/>
                <a:gd name="T80" fmla="*/ 8 w 48"/>
                <a:gd name="T81" fmla="*/ 6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8" h="196">
                  <a:moveTo>
                    <a:pt x="8" y="60"/>
                  </a:moveTo>
                  <a:lnTo>
                    <a:pt x="8" y="60"/>
                  </a:lnTo>
                  <a:lnTo>
                    <a:pt x="14" y="92"/>
                  </a:lnTo>
                  <a:lnTo>
                    <a:pt x="16" y="110"/>
                  </a:lnTo>
                  <a:lnTo>
                    <a:pt x="20" y="126"/>
                  </a:lnTo>
                  <a:lnTo>
                    <a:pt x="20" y="126"/>
                  </a:lnTo>
                  <a:lnTo>
                    <a:pt x="24" y="136"/>
                  </a:lnTo>
                  <a:lnTo>
                    <a:pt x="24" y="148"/>
                  </a:lnTo>
                  <a:lnTo>
                    <a:pt x="24" y="148"/>
                  </a:lnTo>
                  <a:lnTo>
                    <a:pt x="22" y="162"/>
                  </a:lnTo>
                  <a:lnTo>
                    <a:pt x="20" y="176"/>
                  </a:lnTo>
                  <a:lnTo>
                    <a:pt x="20" y="176"/>
                  </a:lnTo>
                  <a:lnTo>
                    <a:pt x="18" y="186"/>
                  </a:lnTo>
                  <a:lnTo>
                    <a:pt x="18" y="190"/>
                  </a:lnTo>
                  <a:lnTo>
                    <a:pt x="18" y="194"/>
                  </a:lnTo>
                  <a:lnTo>
                    <a:pt x="18" y="194"/>
                  </a:lnTo>
                  <a:lnTo>
                    <a:pt x="22" y="196"/>
                  </a:lnTo>
                  <a:lnTo>
                    <a:pt x="26" y="194"/>
                  </a:lnTo>
                  <a:lnTo>
                    <a:pt x="32" y="192"/>
                  </a:lnTo>
                  <a:lnTo>
                    <a:pt x="32" y="192"/>
                  </a:lnTo>
                  <a:lnTo>
                    <a:pt x="48" y="192"/>
                  </a:lnTo>
                  <a:lnTo>
                    <a:pt x="48" y="192"/>
                  </a:lnTo>
                  <a:lnTo>
                    <a:pt x="46" y="184"/>
                  </a:lnTo>
                  <a:lnTo>
                    <a:pt x="46" y="178"/>
                  </a:lnTo>
                  <a:lnTo>
                    <a:pt x="42" y="172"/>
                  </a:lnTo>
                  <a:lnTo>
                    <a:pt x="42" y="172"/>
                  </a:lnTo>
                  <a:lnTo>
                    <a:pt x="38" y="166"/>
                  </a:lnTo>
                  <a:lnTo>
                    <a:pt x="36" y="158"/>
                  </a:lnTo>
                  <a:lnTo>
                    <a:pt x="32" y="132"/>
                  </a:lnTo>
                  <a:lnTo>
                    <a:pt x="26" y="98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18" y="40"/>
                  </a:lnTo>
                  <a:lnTo>
                    <a:pt x="12" y="26"/>
                  </a:lnTo>
                  <a:lnTo>
                    <a:pt x="6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6"/>
                  </a:lnTo>
                  <a:lnTo>
                    <a:pt x="4" y="34"/>
                  </a:lnTo>
                  <a:lnTo>
                    <a:pt x="8" y="60"/>
                  </a:lnTo>
                  <a:lnTo>
                    <a:pt x="8" y="60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44" name="Freeform 122"/>
            <p:cNvSpPr>
              <a:spLocks/>
            </p:cNvSpPr>
            <p:nvPr/>
          </p:nvSpPr>
          <p:spPr bwMode="auto">
            <a:xfrm>
              <a:off x="3519488" y="6081713"/>
              <a:ext cx="139700" cy="114300"/>
            </a:xfrm>
            <a:custGeom>
              <a:avLst/>
              <a:gdLst>
                <a:gd name="T0" fmla="*/ 0 w 88"/>
                <a:gd name="T1" fmla="*/ 72 h 72"/>
                <a:gd name="T2" fmla="*/ 0 w 88"/>
                <a:gd name="T3" fmla="*/ 72 h 72"/>
                <a:gd name="T4" fmla="*/ 4 w 88"/>
                <a:gd name="T5" fmla="*/ 66 h 72"/>
                <a:gd name="T6" fmla="*/ 18 w 88"/>
                <a:gd name="T7" fmla="*/ 50 h 72"/>
                <a:gd name="T8" fmla="*/ 26 w 88"/>
                <a:gd name="T9" fmla="*/ 40 h 72"/>
                <a:gd name="T10" fmla="*/ 34 w 88"/>
                <a:gd name="T11" fmla="*/ 32 h 72"/>
                <a:gd name="T12" fmla="*/ 44 w 88"/>
                <a:gd name="T13" fmla="*/ 26 h 72"/>
                <a:gd name="T14" fmla="*/ 52 w 88"/>
                <a:gd name="T15" fmla="*/ 22 h 72"/>
                <a:gd name="T16" fmla="*/ 52 w 88"/>
                <a:gd name="T17" fmla="*/ 22 h 72"/>
                <a:gd name="T18" fmla="*/ 66 w 88"/>
                <a:gd name="T19" fmla="*/ 22 h 72"/>
                <a:gd name="T20" fmla="*/ 76 w 88"/>
                <a:gd name="T21" fmla="*/ 22 h 72"/>
                <a:gd name="T22" fmla="*/ 80 w 88"/>
                <a:gd name="T23" fmla="*/ 24 h 72"/>
                <a:gd name="T24" fmla="*/ 82 w 88"/>
                <a:gd name="T25" fmla="*/ 26 h 72"/>
                <a:gd name="T26" fmla="*/ 82 w 88"/>
                <a:gd name="T27" fmla="*/ 26 h 72"/>
                <a:gd name="T28" fmla="*/ 80 w 88"/>
                <a:gd name="T29" fmla="*/ 22 h 72"/>
                <a:gd name="T30" fmla="*/ 82 w 88"/>
                <a:gd name="T31" fmla="*/ 18 h 72"/>
                <a:gd name="T32" fmla="*/ 84 w 88"/>
                <a:gd name="T33" fmla="*/ 12 h 72"/>
                <a:gd name="T34" fmla="*/ 84 w 88"/>
                <a:gd name="T35" fmla="*/ 12 h 72"/>
                <a:gd name="T36" fmla="*/ 86 w 88"/>
                <a:gd name="T37" fmla="*/ 8 h 72"/>
                <a:gd name="T38" fmla="*/ 88 w 88"/>
                <a:gd name="T39" fmla="*/ 4 h 72"/>
                <a:gd name="T40" fmla="*/ 88 w 88"/>
                <a:gd name="T41" fmla="*/ 2 h 72"/>
                <a:gd name="T42" fmla="*/ 86 w 88"/>
                <a:gd name="T43" fmla="*/ 0 h 72"/>
                <a:gd name="T44" fmla="*/ 86 w 88"/>
                <a:gd name="T45" fmla="*/ 0 h 72"/>
                <a:gd name="T46" fmla="*/ 80 w 88"/>
                <a:gd name="T47" fmla="*/ 10 h 72"/>
                <a:gd name="T48" fmla="*/ 80 w 88"/>
                <a:gd name="T49" fmla="*/ 10 h 72"/>
                <a:gd name="T50" fmla="*/ 78 w 88"/>
                <a:gd name="T51" fmla="*/ 10 h 72"/>
                <a:gd name="T52" fmla="*/ 78 w 88"/>
                <a:gd name="T53" fmla="*/ 10 h 72"/>
                <a:gd name="T54" fmla="*/ 74 w 88"/>
                <a:gd name="T55" fmla="*/ 10 h 72"/>
                <a:gd name="T56" fmla="*/ 74 w 88"/>
                <a:gd name="T57" fmla="*/ 10 h 72"/>
                <a:gd name="T58" fmla="*/ 74 w 88"/>
                <a:gd name="T59" fmla="*/ 10 h 72"/>
                <a:gd name="T60" fmla="*/ 74 w 88"/>
                <a:gd name="T61" fmla="*/ 10 h 72"/>
                <a:gd name="T62" fmla="*/ 74 w 88"/>
                <a:gd name="T63" fmla="*/ 12 h 72"/>
                <a:gd name="T64" fmla="*/ 72 w 88"/>
                <a:gd name="T65" fmla="*/ 10 h 72"/>
                <a:gd name="T66" fmla="*/ 64 w 88"/>
                <a:gd name="T67" fmla="*/ 10 h 72"/>
                <a:gd name="T68" fmla="*/ 58 w 88"/>
                <a:gd name="T69" fmla="*/ 10 h 72"/>
                <a:gd name="T70" fmla="*/ 52 w 88"/>
                <a:gd name="T71" fmla="*/ 12 h 72"/>
                <a:gd name="T72" fmla="*/ 42 w 88"/>
                <a:gd name="T73" fmla="*/ 18 h 72"/>
                <a:gd name="T74" fmla="*/ 32 w 88"/>
                <a:gd name="T75" fmla="*/ 26 h 72"/>
                <a:gd name="T76" fmla="*/ 32 w 88"/>
                <a:gd name="T77" fmla="*/ 26 h 72"/>
                <a:gd name="T78" fmla="*/ 22 w 88"/>
                <a:gd name="T79" fmla="*/ 36 h 72"/>
                <a:gd name="T80" fmla="*/ 14 w 88"/>
                <a:gd name="T81" fmla="*/ 44 h 72"/>
                <a:gd name="T82" fmla="*/ 4 w 88"/>
                <a:gd name="T83" fmla="*/ 60 h 72"/>
                <a:gd name="T84" fmla="*/ 0 w 88"/>
                <a:gd name="T85" fmla="*/ 68 h 72"/>
                <a:gd name="T86" fmla="*/ 0 w 88"/>
                <a:gd name="T87" fmla="*/ 72 h 72"/>
                <a:gd name="T88" fmla="*/ 0 w 88"/>
                <a:gd name="T8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" h="72">
                  <a:moveTo>
                    <a:pt x="0" y="72"/>
                  </a:moveTo>
                  <a:lnTo>
                    <a:pt x="0" y="72"/>
                  </a:lnTo>
                  <a:lnTo>
                    <a:pt x="4" y="66"/>
                  </a:lnTo>
                  <a:lnTo>
                    <a:pt x="18" y="50"/>
                  </a:lnTo>
                  <a:lnTo>
                    <a:pt x="26" y="40"/>
                  </a:lnTo>
                  <a:lnTo>
                    <a:pt x="34" y="32"/>
                  </a:lnTo>
                  <a:lnTo>
                    <a:pt x="44" y="26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66" y="22"/>
                  </a:lnTo>
                  <a:lnTo>
                    <a:pt x="76" y="22"/>
                  </a:lnTo>
                  <a:lnTo>
                    <a:pt x="80" y="24"/>
                  </a:lnTo>
                  <a:lnTo>
                    <a:pt x="82" y="26"/>
                  </a:lnTo>
                  <a:lnTo>
                    <a:pt x="82" y="26"/>
                  </a:lnTo>
                  <a:lnTo>
                    <a:pt x="80" y="22"/>
                  </a:lnTo>
                  <a:lnTo>
                    <a:pt x="82" y="18"/>
                  </a:lnTo>
                  <a:lnTo>
                    <a:pt x="84" y="12"/>
                  </a:lnTo>
                  <a:lnTo>
                    <a:pt x="84" y="12"/>
                  </a:lnTo>
                  <a:lnTo>
                    <a:pt x="86" y="8"/>
                  </a:lnTo>
                  <a:lnTo>
                    <a:pt x="88" y="4"/>
                  </a:lnTo>
                  <a:lnTo>
                    <a:pt x="88" y="2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80" y="10"/>
                  </a:lnTo>
                  <a:lnTo>
                    <a:pt x="80" y="10"/>
                  </a:lnTo>
                  <a:lnTo>
                    <a:pt x="78" y="10"/>
                  </a:lnTo>
                  <a:lnTo>
                    <a:pt x="78" y="10"/>
                  </a:lnTo>
                  <a:lnTo>
                    <a:pt x="74" y="10"/>
                  </a:lnTo>
                  <a:lnTo>
                    <a:pt x="74" y="10"/>
                  </a:lnTo>
                  <a:lnTo>
                    <a:pt x="74" y="10"/>
                  </a:lnTo>
                  <a:lnTo>
                    <a:pt x="74" y="10"/>
                  </a:lnTo>
                  <a:lnTo>
                    <a:pt x="74" y="12"/>
                  </a:lnTo>
                  <a:lnTo>
                    <a:pt x="72" y="10"/>
                  </a:lnTo>
                  <a:lnTo>
                    <a:pt x="64" y="10"/>
                  </a:lnTo>
                  <a:lnTo>
                    <a:pt x="58" y="10"/>
                  </a:lnTo>
                  <a:lnTo>
                    <a:pt x="52" y="12"/>
                  </a:lnTo>
                  <a:lnTo>
                    <a:pt x="42" y="18"/>
                  </a:lnTo>
                  <a:lnTo>
                    <a:pt x="32" y="26"/>
                  </a:lnTo>
                  <a:lnTo>
                    <a:pt x="32" y="26"/>
                  </a:lnTo>
                  <a:lnTo>
                    <a:pt x="22" y="36"/>
                  </a:lnTo>
                  <a:lnTo>
                    <a:pt x="14" y="44"/>
                  </a:lnTo>
                  <a:lnTo>
                    <a:pt x="4" y="60"/>
                  </a:lnTo>
                  <a:lnTo>
                    <a:pt x="0" y="68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435" name="직사각형 16434">
            <a:extLst>
              <a:ext uri="{FF2B5EF4-FFF2-40B4-BE49-F238E27FC236}">
                <a16:creationId xmlns:a16="http://schemas.microsoft.com/office/drawing/2014/main" id="{E3FBB1DB-7F34-2BB6-7A23-10A702882112}"/>
              </a:ext>
            </a:extLst>
          </p:cNvPr>
          <p:cNvSpPr/>
          <p:nvPr/>
        </p:nvSpPr>
        <p:spPr bwMode="auto">
          <a:xfrm>
            <a:off x="1549046" y="4073412"/>
            <a:ext cx="3493682" cy="819122"/>
          </a:xfrm>
          <a:prstGeom prst="rect">
            <a:avLst/>
          </a:prstGeom>
          <a:solidFill>
            <a:srgbClr val="FF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6388" name="Rectangle 6"/>
          <p:cNvSpPr>
            <a:spLocks noChangeArrowheads="1"/>
          </p:cNvSpPr>
          <p:nvPr/>
        </p:nvSpPr>
        <p:spPr bwMode="auto">
          <a:xfrm>
            <a:off x="1495059" y="2968297"/>
            <a:ext cx="7804150" cy="197811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15" indent="-342915" algn="just" eaLnBrk="1" latinLnBrk="1" hangingPunct="1"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dirty="0">
                <a:solidFill>
                  <a:srgbClr val="0000FF"/>
                </a:solidFill>
                <a:latin typeface="Trebuchet MS" panose="020B0603020202020204" pitchFamily="34" charset="0"/>
                <a:ea typeface="돋움체" pitchFamily="49" charset="-127"/>
                <a:cs typeface="휴먼명조,한컴돋움"/>
              </a:rPr>
              <a:t>int</a:t>
            </a:r>
            <a:r>
              <a:rPr kumimoji="1"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돋움체" pitchFamily="49" charset="-127"/>
                <a:cs typeface="휴먼명조,한컴돋움"/>
              </a:rPr>
              <a:t> a[SIZE] = {1, 2, 3, 4, 5};</a:t>
            </a:r>
            <a:r>
              <a:rPr kumimoji="1" lang="en-US" altLang="ko-KR" sz="1600" dirty="0">
                <a:solidFill>
                  <a:srgbClr val="0000FF"/>
                </a:solidFill>
                <a:latin typeface="Trebuchet MS" panose="020B0603020202020204" pitchFamily="34" charset="0"/>
                <a:ea typeface="돋움체" pitchFamily="49" charset="-127"/>
                <a:cs typeface="휴먼명조,한컴돋움"/>
              </a:rPr>
              <a:t> </a:t>
            </a:r>
            <a:endParaRPr kumimoji="1" lang="en-US" altLang="ko-KR" sz="1600" dirty="0">
              <a:solidFill>
                <a:srgbClr val="000000"/>
              </a:solidFill>
              <a:latin typeface="Trebuchet MS" panose="020B0603020202020204" pitchFamily="34" charset="0"/>
              <a:ea typeface="돋움체" pitchFamily="49" charset="-127"/>
              <a:cs typeface="휴먼명조,한컴돋움"/>
            </a:endParaRPr>
          </a:p>
          <a:p>
            <a:pPr marL="342915" indent="-342915" algn="just" eaLnBrk="1" latinLnBrk="1" hangingPunct="1"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dirty="0" err="1">
                <a:solidFill>
                  <a:srgbClr val="0000FF"/>
                </a:solidFill>
                <a:latin typeface="Trebuchet MS" panose="020B0603020202020204" pitchFamily="34" charset="0"/>
                <a:ea typeface="돋움체" pitchFamily="49" charset="-127"/>
                <a:cs typeface="휴먼명조,한컴돋움"/>
              </a:rPr>
              <a:t>int</a:t>
            </a:r>
            <a:r>
              <a:rPr kumimoji="1"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돋움체" pitchFamily="49" charset="-127"/>
                <a:cs typeface="휴먼명조,한컴돋움"/>
              </a:rPr>
              <a:t> b[SIZE]; </a:t>
            </a:r>
          </a:p>
          <a:p>
            <a:pPr marL="342915" indent="-342915" algn="just" eaLnBrk="1" latinLnBrk="1" hangingPunct="1"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dirty="0" err="1">
                <a:solidFill>
                  <a:srgbClr val="0000FF"/>
                </a:solidFill>
                <a:latin typeface="Trebuchet MS" panose="020B0603020202020204" pitchFamily="34" charset="0"/>
                <a:ea typeface="돋움체" pitchFamily="49" charset="-127"/>
                <a:cs typeface="휴먼명조,한컴돋움"/>
              </a:rPr>
              <a:t>int</a:t>
            </a:r>
            <a:r>
              <a:rPr kumimoji="1"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  <a:ea typeface="돋움체" pitchFamily="49" charset="-127"/>
                <a:cs typeface="휴먼명조,한컴돋움"/>
              </a:rPr>
              <a:t> </a:t>
            </a:r>
            <a:r>
              <a:rPr kumimoji="1"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  <a:ea typeface="돋움체" pitchFamily="49" charset="-127"/>
                <a:cs typeface="휴먼명조,한컴돋움"/>
              </a:rPr>
              <a:t>i</a:t>
            </a:r>
            <a:r>
              <a:rPr kumimoji="1"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돋움체" pitchFamily="49" charset="-127"/>
                <a:cs typeface="휴먼명조,한컴돋움"/>
              </a:rPr>
              <a:t>;</a:t>
            </a:r>
          </a:p>
          <a:p>
            <a:pPr marL="342915" indent="-342915" algn="just" eaLnBrk="1" latinLnBrk="1" hangingPunct="1">
              <a:spcBef>
                <a:spcPct val="20000"/>
              </a:spcBef>
              <a:buClr>
                <a:schemeClr val="folHlink"/>
              </a:buClr>
            </a:pPr>
            <a:endParaRPr kumimoji="1" lang="en-US" altLang="ko-KR" sz="1600" dirty="0">
              <a:solidFill>
                <a:srgbClr val="0000FF"/>
              </a:solidFill>
              <a:latin typeface="Trebuchet MS" panose="020B0603020202020204" pitchFamily="34" charset="0"/>
              <a:ea typeface="돋움체" pitchFamily="49" charset="-127"/>
              <a:cs typeface="휴먼명조,한컴돋움"/>
            </a:endParaRPr>
          </a:p>
          <a:p>
            <a:pPr marL="342915" indent="-342915" algn="just" eaLnBrk="1" latinLnBrk="1" hangingPunct="1"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dirty="0">
                <a:solidFill>
                  <a:srgbClr val="0000FF"/>
                </a:solidFill>
                <a:latin typeface="Trebuchet MS" panose="020B0603020202020204" pitchFamily="34" charset="0"/>
                <a:ea typeface="돋움체" pitchFamily="49" charset="-127"/>
                <a:cs typeface="휴먼명조,한컴돋움"/>
              </a:rPr>
              <a:t>for </a:t>
            </a:r>
            <a:r>
              <a:rPr kumimoji="1"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돋움체" pitchFamily="49" charset="-127"/>
                <a:cs typeface="휴먼명조,한컴돋움"/>
              </a:rPr>
              <a:t>(</a:t>
            </a:r>
            <a:r>
              <a:rPr kumimoji="1"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  <a:ea typeface="돋움체" pitchFamily="49" charset="-127"/>
                <a:cs typeface="휴먼명조,한컴돋움"/>
              </a:rPr>
              <a:t>i</a:t>
            </a:r>
            <a:r>
              <a:rPr kumimoji="1"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돋움체" pitchFamily="49" charset="-127"/>
                <a:cs typeface="휴먼명조,한컴돋움"/>
              </a:rPr>
              <a:t> = 0; </a:t>
            </a:r>
            <a:r>
              <a:rPr kumimoji="1"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  <a:ea typeface="돋움체" pitchFamily="49" charset="-127"/>
                <a:cs typeface="휴먼명조,한컴돋움"/>
              </a:rPr>
              <a:t>i</a:t>
            </a:r>
            <a:r>
              <a:rPr kumimoji="1"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돋움체" pitchFamily="49" charset="-127"/>
                <a:cs typeface="휴먼명조,한컴돋움"/>
              </a:rPr>
              <a:t> &lt; SIZE; </a:t>
            </a:r>
            <a:r>
              <a:rPr kumimoji="1"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  <a:ea typeface="돋움체" pitchFamily="49" charset="-127"/>
                <a:cs typeface="휴먼명조,한컴돋움"/>
              </a:rPr>
              <a:t>i</a:t>
            </a:r>
            <a:r>
              <a:rPr kumimoji="1"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돋움체" pitchFamily="49" charset="-127"/>
                <a:cs typeface="휴먼명조,한컴돋움"/>
              </a:rPr>
              <a:t>++) </a:t>
            </a:r>
          </a:p>
          <a:p>
            <a:pPr marL="342915" indent="-342915" algn="just" eaLnBrk="1" latinLnBrk="1" hangingPunct="1"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돋움체" pitchFamily="49" charset="-127"/>
                <a:cs typeface="휴먼명조,한컴돋움"/>
              </a:rPr>
              <a:t>         a[</a:t>
            </a:r>
            <a:r>
              <a:rPr kumimoji="1"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  <a:ea typeface="돋움체" pitchFamily="49" charset="-127"/>
                <a:cs typeface="휴먼명조,한컴돋움"/>
              </a:rPr>
              <a:t>i</a:t>
            </a:r>
            <a:r>
              <a:rPr kumimoji="1"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돋움체" pitchFamily="49" charset="-127"/>
                <a:cs typeface="휴먼명조,한컴돋움"/>
              </a:rPr>
              <a:t>] = b[</a:t>
            </a:r>
            <a:r>
              <a:rPr kumimoji="1"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  <a:ea typeface="돋움체" pitchFamily="49" charset="-127"/>
                <a:cs typeface="휴먼명조,한컴돋움"/>
              </a:rPr>
              <a:t>i</a:t>
            </a:r>
            <a:r>
              <a:rPr kumimoji="1"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돋움체" pitchFamily="49" charset="-127"/>
                <a:cs typeface="휴먼명조,한컴돋움"/>
              </a:rPr>
              <a:t>];  </a:t>
            </a:r>
          </a:p>
        </p:txBody>
      </p:sp>
      <p:sp>
        <p:nvSpPr>
          <p:cNvPr id="16436" name="Rectangle 2">
            <a:extLst>
              <a:ext uri="{FF2B5EF4-FFF2-40B4-BE49-F238E27FC236}">
                <a16:creationId xmlns:a16="http://schemas.microsoft.com/office/drawing/2014/main" id="{283929F7-5274-8D31-F492-BE184EA87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2916" y="5204152"/>
            <a:ext cx="3569914" cy="873333"/>
          </a:xfrm>
          <a:prstGeom prst="rect">
            <a:avLst/>
          </a:prstGeom>
          <a:solidFill>
            <a:srgbClr val="CAF8FE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127006">
              <a:spcAft>
                <a:spcPts val="0"/>
              </a:spcAft>
              <a:tabLst>
                <a:tab pos="254011" algn="l"/>
              </a:tabLst>
              <a:defRPr/>
            </a:pPr>
            <a:r>
              <a:rPr lang="en-US" sz="1600" dirty="0">
                <a:solidFill>
                  <a:srgbClr val="0000FF"/>
                </a:solidFill>
                <a:latin typeface="Trebuchet MS" panose="020B0603020202020204" pitchFamily="34" charset="0"/>
                <a:ea typeface="+mn-ea"/>
                <a:cs typeface="Trebuchet MS"/>
              </a:rPr>
              <a:t>int</a:t>
            </a:r>
            <a:r>
              <a:rPr lang="en-US" sz="1600" dirty="0">
                <a:latin typeface="Trebuchet MS" panose="020B0603020202020204" pitchFamily="34" charset="0"/>
                <a:ea typeface="+mn-ea"/>
                <a:cs typeface="Trebuchet MS"/>
              </a:rPr>
              <a:t> scores[5];</a:t>
            </a:r>
          </a:p>
          <a:p>
            <a:pPr marL="127006">
              <a:spcAft>
                <a:spcPts val="0"/>
              </a:spcAft>
              <a:tabLst>
                <a:tab pos="254011" algn="l"/>
              </a:tabLst>
              <a:defRPr/>
            </a:pPr>
            <a:r>
              <a:rPr lang="en-US" sz="1600" strike="sngStrike" kern="100" dirty="0">
                <a:latin typeface="Trebuchet MS" panose="020B0603020202020204" pitchFamily="34" charset="0"/>
                <a:ea typeface="맑은 고딕"/>
                <a:cs typeface="Trebuchet MS"/>
              </a:rPr>
              <a:t>scores = { 10, 20, 30, 40, 50 };</a:t>
            </a:r>
            <a:r>
              <a:rPr lang="en-US" sz="1600" kern="100" dirty="0">
                <a:latin typeface="Trebuchet MS" panose="020B0603020202020204" pitchFamily="34" charset="0"/>
                <a:ea typeface="맑은 고딕"/>
                <a:cs typeface="Trebuchet MS"/>
              </a:rPr>
              <a:t> </a:t>
            </a:r>
            <a:r>
              <a:rPr lang="en-US" sz="1600" kern="100" dirty="0">
                <a:solidFill>
                  <a:srgbClr val="FF0000"/>
                </a:solidFill>
                <a:latin typeface="Trebuchet MS" panose="020B0603020202020204" pitchFamily="34" charset="0"/>
                <a:ea typeface="맑은 고딕"/>
                <a:cs typeface="Trebuchet MS"/>
              </a:rPr>
              <a:t>// X</a:t>
            </a:r>
          </a:p>
          <a:p>
            <a:pPr marL="127006">
              <a:spcAft>
                <a:spcPts val="0"/>
              </a:spcAft>
              <a:tabLst>
                <a:tab pos="254011" algn="l"/>
              </a:tabLst>
              <a:defRPr/>
            </a:pPr>
            <a:r>
              <a:rPr lang="en-US" altLang="ko-KR" sz="1600" kern="100" dirty="0">
                <a:solidFill>
                  <a:srgbClr val="FF0000"/>
                </a:solidFill>
                <a:latin typeface="Trebuchet MS" panose="020B0603020202020204" pitchFamily="34" charset="0"/>
                <a:ea typeface="맑은 고딕"/>
                <a:cs typeface="Times New Roman"/>
              </a:rPr>
              <a:t>// </a:t>
            </a:r>
            <a:r>
              <a:rPr lang="ko-KR" altLang="en-US" sz="1600" kern="100" dirty="0">
                <a:solidFill>
                  <a:srgbClr val="FF0000"/>
                </a:solidFill>
                <a:latin typeface="Trebuchet MS" panose="020B0603020202020204" pitchFamily="34" charset="0"/>
                <a:ea typeface="맑은 고딕"/>
                <a:cs typeface="Times New Roman"/>
              </a:rPr>
              <a:t>배열 대입은 허용되지 않음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41CE267B-9CEE-72FC-C346-4EA036713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4056" y="1670683"/>
            <a:ext cx="7764462" cy="490886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15" indent="-342915" eaLnBrk="1" latinLnBrk="1" hangingPunct="1">
              <a:spcBef>
                <a:spcPct val="20000"/>
              </a:spcBef>
              <a:buClr>
                <a:schemeClr val="folHlink"/>
              </a:buClr>
            </a:pPr>
            <a:endParaRPr kumimoji="1" lang="en-US" altLang="ko-KR" sz="1401">
              <a:solidFill>
                <a:srgbClr val="00000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993650" y="228603"/>
            <a:ext cx="8153401" cy="990601"/>
          </a:xfrm>
        </p:spPr>
        <p:txBody>
          <a:bodyPr/>
          <a:lstStyle/>
          <a:p>
            <a:pPr eaLnBrk="1" hangingPunct="1"/>
            <a:r>
              <a:rPr lang="ko-KR" altLang="en-US" sz="3600"/>
              <a:t>배열의 비교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515697" y="3445437"/>
            <a:ext cx="1011351" cy="737394"/>
            <a:chOff x="3182938" y="5421313"/>
            <a:chExt cx="1847850" cy="1260475"/>
          </a:xfrm>
        </p:grpSpPr>
        <p:sp>
          <p:nvSpPr>
            <p:cNvPr id="10" name="AutoShape 6"/>
            <p:cNvSpPr>
              <a:spLocks noChangeAspect="1" noChangeArrowheads="1" noTextEdit="1"/>
            </p:cNvSpPr>
            <p:nvPr/>
          </p:nvSpPr>
          <p:spPr bwMode="auto">
            <a:xfrm>
              <a:off x="3182938" y="5421313"/>
              <a:ext cx="1847850" cy="1260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3535363" y="6180138"/>
              <a:ext cx="266700" cy="177800"/>
            </a:xfrm>
            <a:custGeom>
              <a:avLst/>
              <a:gdLst>
                <a:gd name="T0" fmla="*/ 0 w 168"/>
                <a:gd name="T1" fmla="*/ 58 h 112"/>
                <a:gd name="T2" fmla="*/ 0 w 168"/>
                <a:gd name="T3" fmla="*/ 58 h 112"/>
                <a:gd name="T4" fmla="*/ 2 w 168"/>
                <a:gd name="T5" fmla="*/ 64 h 112"/>
                <a:gd name="T6" fmla="*/ 12 w 168"/>
                <a:gd name="T7" fmla="*/ 76 h 112"/>
                <a:gd name="T8" fmla="*/ 28 w 168"/>
                <a:gd name="T9" fmla="*/ 90 h 112"/>
                <a:gd name="T10" fmla="*/ 38 w 168"/>
                <a:gd name="T11" fmla="*/ 96 h 112"/>
                <a:gd name="T12" fmla="*/ 50 w 168"/>
                <a:gd name="T13" fmla="*/ 104 h 112"/>
                <a:gd name="T14" fmla="*/ 62 w 168"/>
                <a:gd name="T15" fmla="*/ 108 h 112"/>
                <a:gd name="T16" fmla="*/ 74 w 168"/>
                <a:gd name="T17" fmla="*/ 110 h 112"/>
                <a:gd name="T18" fmla="*/ 88 w 168"/>
                <a:gd name="T19" fmla="*/ 112 h 112"/>
                <a:gd name="T20" fmla="*/ 104 w 168"/>
                <a:gd name="T21" fmla="*/ 108 h 112"/>
                <a:gd name="T22" fmla="*/ 118 w 168"/>
                <a:gd name="T23" fmla="*/ 102 h 112"/>
                <a:gd name="T24" fmla="*/ 134 w 168"/>
                <a:gd name="T25" fmla="*/ 92 h 112"/>
                <a:gd name="T26" fmla="*/ 152 w 168"/>
                <a:gd name="T27" fmla="*/ 78 h 112"/>
                <a:gd name="T28" fmla="*/ 168 w 168"/>
                <a:gd name="T29" fmla="*/ 58 h 112"/>
                <a:gd name="T30" fmla="*/ 104 w 168"/>
                <a:gd name="T31" fmla="*/ 0 h 112"/>
                <a:gd name="T32" fmla="*/ 0 w 168"/>
                <a:gd name="T33" fmla="*/ 5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8" h="112">
                  <a:moveTo>
                    <a:pt x="0" y="58"/>
                  </a:moveTo>
                  <a:lnTo>
                    <a:pt x="0" y="58"/>
                  </a:lnTo>
                  <a:lnTo>
                    <a:pt x="2" y="64"/>
                  </a:lnTo>
                  <a:lnTo>
                    <a:pt x="12" y="76"/>
                  </a:lnTo>
                  <a:lnTo>
                    <a:pt x="28" y="90"/>
                  </a:lnTo>
                  <a:lnTo>
                    <a:pt x="38" y="96"/>
                  </a:lnTo>
                  <a:lnTo>
                    <a:pt x="50" y="104"/>
                  </a:lnTo>
                  <a:lnTo>
                    <a:pt x="62" y="108"/>
                  </a:lnTo>
                  <a:lnTo>
                    <a:pt x="74" y="110"/>
                  </a:lnTo>
                  <a:lnTo>
                    <a:pt x="88" y="112"/>
                  </a:lnTo>
                  <a:lnTo>
                    <a:pt x="104" y="108"/>
                  </a:lnTo>
                  <a:lnTo>
                    <a:pt x="118" y="102"/>
                  </a:lnTo>
                  <a:lnTo>
                    <a:pt x="134" y="92"/>
                  </a:lnTo>
                  <a:lnTo>
                    <a:pt x="152" y="78"/>
                  </a:lnTo>
                  <a:lnTo>
                    <a:pt x="168" y="58"/>
                  </a:lnTo>
                  <a:lnTo>
                    <a:pt x="104" y="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3592513" y="5481638"/>
              <a:ext cx="869950" cy="857250"/>
            </a:xfrm>
            <a:custGeom>
              <a:avLst/>
              <a:gdLst>
                <a:gd name="T0" fmla="*/ 274 w 548"/>
                <a:gd name="T1" fmla="*/ 0 h 540"/>
                <a:gd name="T2" fmla="*/ 330 w 548"/>
                <a:gd name="T3" fmla="*/ 6 h 540"/>
                <a:gd name="T4" fmla="*/ 380 w 548"/>
                <a:gd name="T5" fmla="*/ 22 h 540"/>
                <a:gd name="T6" fmla="*/ 428 w 548"/>
                <a:gd name="T7" fmla="*/ 48 h 540"/>
                <a:gd name="T8" fmla="*/ 468 w 548"/>
                <a:gd name="T9" fmla="*/ 80 h 540"/>
                <a:gd name="T10" fmla="*/ 502 w 548"/>
                <a:gd name="T11" fmla="*/ 120 h 540"/>
                <a:gd name="T12" fmla="*/ 526 w 548"/>
                <a:gd name="T13" fmla="*/ 166 h 540"/>
                <a:gd name="T14" fmla="*/ 542 w 548"/>
                <a:gd name="T15" fmla="*/ 216 h 540"/>
                <a:gd name="T16" fmla="*/ 548 w 548"/>
                <a:gd name="T17" fmla="*/ 270 h 540"/>
                <a:gd name="T18" fmla="*/ 546 w 548"/>
                <a:gd name="T19" fmla="*/ 298 h 540"/>
                <a:gd name="T20" fmla="*/ 536 w 548"/>
                <a:gd name="T21" fmla="*/ 350 h 540"/>
                <a:gd name="T22" fmla="*/ 514 w 548"/>
                <a:gd name="T23" fmla="*/ 400 h 540"/>
                <a:gd name="T24" fmla="*/ 486 w 548"/>
                <a:gd name="T25" fmla="*/ 442 h 540"/>
                <a:gd name="T26" fmla="*/ 448 w 548"/>
                <a:gd name="T27" fmla="*/ 478 h 540"/>
                <a:gd name="T28" fmla="*/ 404 w 548"/>
                <a:gd name="T29" fmla="*/ 508 h 540"/>
                <a:gd name="T30" fmla="*/ 356 w 548"/>
                <a:gd name="T31" fmla="*/ 528 h 540"/>
                <a:gd name="T32" fmla="*/ 302 w 548"/>
                <a:gd name="T33" fmla="*/ 540 h 540"/>
                <a:gd name="T34" fmla="*/ 274 w 548"/>
                <a:gd name="T35" fmla="*/ 540 h 540"/>
                <a:gd name="T36" fmla="*/ 218 w 548"/>
                <a:gd name="T37" fmla="*/ 536 h 540"/>
                <a:gd name="T38" fmla="*/ 168 w 548"/>
                <a:gd name="T39" fmla="*/ 520 h 540"/>
                <a:gd name="T40" fmla="*/ 122 w 548"/>
                <a:gd name="T41" fmla="*/ 494 h 540"/>
                <a:gd name="T42" fmla="*/ 80 w 548"/>
                <a:gd name="T43" fmla="*/ 462 h 540"/>
                <a:gd name="T44" fmla="*/ 46 w 548"/>
                <a:gd name="T45" fmla="*/ 422 h 540"/>
                <a:gd name="T46" fmla="*/ 22 w 548"/>
                <a:gd name="T47" fmla="*/ 376 h 540"/>
                <a:gd name="T48" fmla="*/ 6 w 548"/>
                <a:gd name="T49" fmla="*/ 324 h 540"/>
                <a:gd name="T50" fmla="*/ 0 w 548"/>
                <a:gd name="T51" fmla="*/ 270 h 540"/>
                <a:gd name="T52" fmla="*/ 2 w 548"/>
                <a:gd name="T53" fmla="*/ 244 h 540"/>
                <a:gd name="T54" fmla="*/ 12 w 548"/>
                <a:gd name="T55" fmla="*/ 190 h 540"/>
                <a:gd name="T56" fmla="*/ 34 w 548"/>
                <a:gd name="T57" fmla="*/ 142 h 540"/>
                <a:gd name="T58" fmla="*/ 62 w 548"/>
                <a:gd name="T59" fmla="*/ 100 h 540"/>
                <a:gd name="T60" fmla="*/ 100 w 548"/>
                <a:gd name="T61" fmla="*/ 62 h 540"/>
                <a:gd name="T62" fmla="*/ 144 w 548"/>
                <a:gd name="T63" fmla="*/ 34 h 540"/>
                <a:gd name="T64" fmla="*/ 192 w 548"/>
                <a:gd name="T65" fmla="*/ 12 h 540"/>
                <a:gd name="T66" fmla="*/ 246 w 548"/>
                <a:gd name="T67" fmla="*/ 2 h 540"/>
                <a:gd name="T68" fmla="*/ 274 w 548"/>
                <a:gd name="T69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48" h="540">
                  <a:moveTo>
                    <a:pt x="274" y="0"/>
                  </a:moveTo>
                  <a:lnTo>
                    <a:pt x="274" y="0"/>
                  </a:lnTo>
                  <a:lnTo>
                    <a:pt x="302" y="2"/>
                  </a:lnTo>
                  <a:lnTo>
                    <a:pt x="330" y="6"/>
                  </a:lnTo>
                  <a:lnTo>
                    <a:pt x="356" y="12"/>
                  </a:lnTo>
                  <a:lnTo>
                    <a:pt x="380" y="22"/>
                  </a:lnTo>
                  <a:lnTo>
                    <a:pt x="404" y="34"/>
                  </a:lnTo>
                  <a:lnTo>
                    <a:pt x="428" y="48"/>
                  </a:lnTo>
                  <a:lnTo>
                    <a:pt x="448" y="62"/>
                  </a:lnTo>
                  <a:lnTo>
                    <a:pt x="468" y="80"/>
                  </a:lnTo>
                  <a:lnTo>
                    <a:pt x="486" y="100"/>
                  </a:lnTo>
                  <a:lnTo>
                    <a:pt x="502" y="120"/>
                  </a:lnTo>
                  <a:lnTo>
                    <a:pt x="514" y="142"/>
                  </a:lnTo>
                  <a:lnTo>
                    <a:pt x="526" y="166"/>
                  </a:lnTo>
                  <a:lnTo>
                    <a:pt x="536" y="190"/>
                  </a:lnTo>
                  <a:lnTo>
                    <a:pt x="542" y="216"/>
                  </a:lnTo>
                  <a:lnTo>
                    <a:pt x="546" y="244"/>
                  </a:lnTo>
                  <a:lnTo>
                    <a:pt x="548" y="270"/>
                  </a:lnTo>
                  <a:lnTo>
                    <a:pt x="548" y="270"/>
                  </a:lnTo>
                  <a:lnTo>
                    <a:pt x="546" y="298"/>
                  </a:lnTo>
                  <a:lnTo>
                    <a:pt x="542" y="324"/>
                  </a:lnTo>
                  <a:lnTo>
                    <a:pt x="536" y="350"/>
                  </a:lnTo>
                  <a:lnTo>
                    <a:pt x="526" y="376"/>
                  </a:lnTo>
                  <a:lnTo>
                    <a:pt x="514" y="400"/>
                  </a:lnTo>
                  <a:lnTo>
                    <a:pt x="502" y="422"/>
                  </a:lnTo>
                  <a:lnTo>
                    <a:pt x="486" y="442"/>
                  </a:lnTo>
                  <a:lnTo>
                    <a:pt x="468" y="462"/>
                  </a:lnTo>
                  <a:lnTo>
                    <a:pt x="448" y="478"/>
                  </a:lnTo>
                  <a:lnTo>
                    <a:pt x="428" y="494"/>
                  </a:lnTo>
                  <a:lnTo>
                    <a:pt x="404" y="508"/>
                  </a:lnTo>
                  <a:lnTo>
                    <a:pt x="380" y="520"/>
                  </a:lnTo>
                  <a:lnTo>
                    <a:pt x="356" y="528"/>
                  </a:lnTo>
                  <a:lnTo>
                    <a:pt x="330" y="536"/>
                  </a:lnTo>
                  <a:lnTo>
                    <a:pt x="302" y="540"/>
                  </a:lnTo>
                  <a:lnTo>
                    <a:pt x="274" y="540"/>
                  </a:lnTo>
                  <a:lnTo>
                    <a:pt x="274" y="540"/>
                  </a:lnTo>
                  <a:lnTo>
                    <a:pt x="246" y="540"/>
                  </a:lnTo>
                  <a:lnTo>
                    <a:pt x="218" y="536"/>
                  </a:lnTo>
                  <a:lnTo>
                    <a:pt x="192" y="528"/>
                  </a:lnTo>
                  <a:lnTo>
                    <a:pt x="168" y="520"/>
                  </a:lnTo>
                  <a:lnTo>
                    <a:pt x="144" y="508"/>
                  </a:lnTo>
                  <a:lnTo>
                    <a:pt x="122" y="494"/>
                  </a:lnTo>
                  <a:lnTo>
                    <a:pt x="100" y="478"/>
                  </a:lnTo>
                  <a:lnTo>
                    <a:pt x="80" y="462"/>
                  </a:lnTo>
                  <a:lnTo>
                    <a:pt x="62" y="442"/>
                  </a:lnTo>
                  <a:lnTo>
                    <a:pt x="46" y="422"/>
                  </a:lnTo>
                  <a:lnTo>
                    <a:pt x="34" y="400"/>
                  </a:lnTo>
                  <a:lnTo>
                    <a:pt x="22" y="376"/>
                  </a:lnTo>
                  <a:lnTo>
                    <a:pt x="12" y="350"/>
                  </a:lnTo>
                  <a:lnTo>
                    <a:pt x="6" y="324"/>
                  </a:lnTo>
                  <a:lnTo>
                    <a:pt x="2" y="298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2" y="244"/>
                  </a:lnTo>
                  <a:lnTo>
                    <a:pt x="6" y="216"/>
                  </a:lnTo>
                  <a:lnTo>
                    <a:pt x="12" y="190"/>
                  </a:lnTo>
                  <a:lnTo>
                    <a:pt x="22" y="166"/>
                  </a:lnTo>
                  <a:lnTo>
                    <a:pt x="34" y="142"/>
                  </a:lnTo>
                  <a:lnTo>
                    <a:pt x="46" y="120"/>
                  </a:lnTo>
                  <a:lnTo>
                    <a:pt x="62" y="100"/>
                  </a:lnTo>
                  <a:lnTo>
                    <a:pt x="80" y="80"/>
                  </a:lnTo>
                  <a:lnTo>
                    <a:pt x="100" y="62"/>
                  </a:lnTo>
                  <a:lnTo>
                    <a:pt x="122" y="48"/>
                  </a:lnTo>
                  <a:lnTo>
                    <a:pt x="144" y="34"/>
                  </a:lnTo>
                  <a:lnTo>
                    <a:pt x="168" y="22"/>
                  </a:lnTo>
                  <a:lnTo>
                    <a:pt x="192" y="12"/>
                  </a:lnTo>
                  <a:lnTo>
                    <a:pt x="218" y="6"/>
                  </a:lnTo>
                  <a:lnTo>
                    <a:pt x="246" y="2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FFF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3589338" y="5478463"/>
              <a:ext cx="873125" cy="863600"/>
            </a:xfrm>
            <a:custGeom>
              <a:avLst/>
              <a:gdLst>
                <a:gd name="T0" fmla="*/ 276 w 550"/>
                <a:gd name="T1" fmla="*/ 0 h 544"/>
                <a:gd name="T2" fmla="*/ 330 w 550"/>
                <a:gd name="T3" fmla="*/ 6 h 544"/>
                <a:gd name="T4" fmla="*/ 382 w 550"/>
                <a:gd name="T5" fmla="*/ 22 h 544"/>
                <a:gd name="T6" fmla="*/ 428 w 550"/>
                <a:gd name="T7" fmla="*/ 48 h 544"/>
                <a:gd name="T8" fmla="*/ 470 w 550"/>
                <a:gd name="T9" fmla="*/ 80 h 544"/>
                <a:gd name="T10" fmla="*/ 504 w 550"/>
                <a:gd name="T11" fmla="*/ 120 h 544"/>
                <a:gd name="T12" fmla="*/ 528 w 550"/>
                <a:gd name="T13" fmla="*/ 166 h 544"/>
                <a:gd name="T14" fmla="*/ 544 w 550"/>
                <a:gd name="T15" fmla="*/ 218 h 544"/>
                <a:gd name="T16" fmla="*/ 550 w 550"/>
                <a:gd name="T17" fmla="*/ 272 h 544"/>
                <a:gd name="T18" fmla="*/ 550 w 550"/>
                <a:gd name="T19" fmla="*/ 300 h 544"/>
                <a:gd name="T20" fmla="*/ 538 w 550"/>
                <a:gd name="T21" fmla="*/ 352 h 544"/>
                <a:gd name="T22" fmla="*/ 518 w 550"/>
                <a:gd name="T23" fmla="*/ 402 h 544"/>
                <a:gd name="T24" fmla="*/ 488 w 550"/>
                <a:gd name="T25" fmla="*/ 444 h 544"/>
                <a:gd name="T26" fmla="*/ 450 w 550"/>
                <a:gd name="T27" fmla="*/ 482 h 544"/>
                <a:gd name="T28" fmla="*/ 406 w 550"/>
                <a:gd name="T29" fmla="*/ 510 h 544"/>
                <a:gd name="T30" fmla="*/ 356 w 550"/>
                <a:gd name="T31" fmla="*/ 530 h 544"/>
                <a:gd name="T32" fmla="*/ 304 w 550"/>
                <a:gd name="T33" fmla="*/ 542 h 544"/>
                <a:gd name="T34" fmla="*/ 276 w 550"/>
                <a:gd name="T35" fmla="*/ 544 h 544"/>
                <a:gd name="T36" fmla="*/ 220 w 550"/>
                <a:gd name="T37" fmla="*/ 538 h 544"/>
                <a:gd name="T38" fmla="*/ 168 w 550"/>
                <a:gd name="T39" fmla="*/ 522 h 544"/>
                <a:gd name="T40" fmla="*/ 122 w 550"/>
                <a:gd name="T41" fmla="*/ 496 h 544"/>
                <a:gd name="T42" fmla="*/ 80 w 550"/>
                <a:gd name="T43" fmla="*/ 464 h 544"/>
                <a:gd name="T44" fmla="*/ 46 w 550"/>
                <a:gd name="T45" fmla="*/ 424 h 544"/>
                <a:gd name="T46" fmla="*/ 22 w 550"/>
                <a:gd name="T47" fmla="*/ 378 h 544"/>
                <a:gd name="T48" fmla="*/ 6 w 550"/>
                <a:gd name="T49" fmla="*/ 326 h 544"/>
                <a:gd name="T50" fmla="*/ 0 w 550"/>
                <a:gd name="T51" fmla="*/ 272 h 544"/>
                <a:gd name="T52" fmla="*/ 2 w 550"/>
                <a:gd name="T53" fmla="*/ 244 h 544"/>
                <a:gd name="T54" fmla="*/ 12 w 550"/>
                <a:gd name="T55" fmla="*/ 192 h 544"/>
                <a:gd name="T56" fmla="*/ 34 w 550"/>
                <a:gd name="T57" fmla="*/ 142 h 544"/>
                <a:gd name="T58" fmla="*/ 62 w 550"/>
                <a:gd name="T59" fmla="*/ 100 h 544"/>
                <a:gd name="T60" fmla="*/ 100 w 550"/>
                <a:gd name="T61" fmla="*/ 62 h 544"/>
                <a:gd name="T62" fmla="*/ 144 w 550"/>
                <a:gd name="T63" fmla="*/ 34 h 544"/>
                <a:gd name="T64" fmla="*/ 194 w 550"/>
                <a:gd name="T65" fmla="*/ 12 h 544"/>
                <a:gd name="T66" fmla="*/ 248 w 550"/>
                <a:gd name="T67" fmla="*/ 2 h 544"/>
                <a:gd name="T68" fmla="*/ 276 w 550"/>
                <a:gd name="T69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0" h="544">
                  <a:moveTo>
                    <a:pt x="276" y="0"/>
                  </a:moveTo>
                  <a:lnTo>
                    <a:pt x="276" y="0"/>
                  </a:lnTo>
                  <a:lnTo>
                    <a:pt x="304" y="2"/>
                  </a:lnTo>
                  <a:lnTo>
                    <a:pt x="330" y="6"/>
                  </a:lnTo>
                  <a:lnTo>
                    <a:pt x="356" y="12"/>
                  </a:lnTo>
                  <a:lnTo>
                    <a:pt x="382" y="22"/>
                  </a:lnTo>
                  <a:lnTo>
                    <a:pt x="406" y="34"/>
                  </a:lnTo>
                  <a:lnTo>
                    <a:pt x="428" y="48"/>
                  </a:lnTo>
                  <a:lnTo>
                    <a:pt x="450" y="62"/>
                  </a:lnTo>
                  <a:lnTo>
                    <a:pt x="470" y="80"/>
                  </a:lnTo>
                  <a:lnTo>
                    <a:pt x="488" y="100"/>
                  </a:lnTo>
                  <a:lnTo>
                    <a:pt x="504" y="120"/>
                  </a:lnTo>
                  <a:lnTo>
                    <a:pt x="518" y="142"/>
                  </a:lnTo>
                  <a:lnTo>
                    <a:pt x="528" y="166"/>
                  </a:lnTo>
                  <a:lnTo>
                    <a:pt x="538" y="192"/>
                  </a:lnTo>
                  <a:lnTo>
                    <a:pt x="544" y="218"/>
                  </a:lnTo>
                  <a:lnTo>
                    <a:pt x="550" y="244"/>
                  </a:lnTo>
                  <a:lnTo>
                    <a:pt x="550" y="272"/>
                  </a:lnTo>
                  <a:lnTo>
                    <a:pt x="550" y="272"/>
                  </a:lnTo>
                  <a:lnTo>
                    <a:pt x="550" y="300"/>
                  </a:lnTo>
                  <a:lnTo>
                    <a:pt x="544" y="326"/>
                  </a:lnTo>
                  <a:lnTo>
                    <a:pt x="538" y="352"/>
                  </a:lnTo>
                  <a:lnTo>
                    <a:pt x="528" y="378"/>
                  </a:lnTo>
                  <a:lnTo>
                    <a:pt x="518" y="402"/>
                  </a:lnTo>
                  <a:lnTo>
                    <a:pt x="504" y="424"/>
                  </a:lnTo>
                  <a:lnTo>
                    <a:pt x="488" y="444"/>
                  </a:lnTo>
                  <a:lnTo>
                    <a:pt x="470" y="464"/>
                  </a:lnTo>
                  <a:lnTo>
                    <a:pt x="450" y="482"/>
                  </a:lnTo>
                  <a:lnTo>
                    <a:pt x="428" y="496"/>
                  </a:lnTo>
                  <a:lnTo>
                    <a:pt x="406" y="510"/>
                  </a:lnTo>
                  <a:lnTo>
                    <a:pt x="382" y="522"/>
                  </a:lnTo>
                  <a:lnTo>
                    <a:pt x="356" y="530"/>
                  </a:lnTo>
                  <a:lnTo>
                    <a:pt x="330" y="538"/>
                  </a:lnTo>
                  <a:lnTo>
                    <a:pt x="304" y="542"/>
                  </a:lnTo>
                  <a:lnTo>
                    <a:pt x="276" y="544"/>
                  </a:lnTo>
                  <a:lnTo>
                    <a:pt x="276" y="544"/>
                  </a:lnTo>
                  <a:lnTo>
                    <a:pt x="248" y="542"/>
                  </a:lnTo>
                  <a:lnTo>
                    <a:pt x="220" y="538"/>
                  </a:lnTo>
                  <a:lnTo>
                    <a:pt x="194" y="530"/>
                  </a:lnTo>
                  <a:lnTo>
                    <a:pt x="168" y="522"/>
                  </a:lnTo>
                  <a:lnTo>
                    <a:pt x="144" y="510"/>
                  </a:lnTo>
                  <a:lnTo>
                    <a:pt x="122" y="496"/>
                  </a:lnTo>
                  <a:lnTo>
                    <a:pt x="100" y="482"/>
                  </a:lnTo>
                  <a:lnTo>
                    <a:pt x="80" y="464"/>
                  </a:lnTo>
                  <a:lnTo>
                    <a:pt x="62" y="444"/>
                  </a:lnTo>
                  <a:lnTo>
                    <a:pt x="46" y="424"/>
                  </a:lnTo>
                  <a:lnTo>
                    <a:pt x="34" y="402"/>
                  </a:lnTo>
                  <a:lnTo>
                    <a:pt x="22" y="378"/>
                  </a:lnTo>
                  <a:lnTo>
                    <a:pt x="12" y="352"/>
                  </a:lnTo>
                  <a:lnTo>
                    <a:pt x="6" y="326"/>
                  </a:lnTo>
                  <a:lnTo>
                    <a:pt x="2" y="300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2" y="244"/>
                  </a:lnTo>
                  <a:lnTo>
                    <a:pt x="6" y="218"/>
                  </a:lnTo>
                  <a:lnTo>
                    <a:pt x="12" y="192"/>
                  </a:lnTo>
                  <a:lnTo>
                    <a:pt x="22" y="166"/>
                  </a:lnTo>
                  <a:lnTo>
                    <a:pt x="34" y="142"/>
                  </a:lnTo>
                  <a:lnTo>
                    <a:pt x="46" y="120"/>
                  </a:lnTo>
                  <a:lnTo>
                    <a:pt x="62" y="100"/>
                  </a:lnTo>
                  <a:lnTo>
                    <a:pt x="80" y="80"/>
                  </a:lnTo>
                  <a:lnTo>
                    <a:pt x="100" y="62"/>
                  </a:lnTo>
                  <a:lnTo>
                    <a:pt x="122" y="48"/>
                  </a:lnTo>
                  <a:lnTo>
                    <a:pt x="144" y="34"/>
                  </a:lnTo>
                  <a:lnTo>
                    <a:pt x="168" y="22"/>
                  </a:lnTo>
                  <a:lnTo>
                    <a:pt x="194" y="12"/>
                  </a:lnTo>
                  <a:lnTo>
                    <a:pt x="220" y="6"/>
                  </a:lnTo>
                  <a:lnTo>
                    <a:pt x="248" y="2"/>
                  </a:lnTo>
                  <a:lnTo>
                    <a:pt x="276" y="0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FFE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3586163" y="5475288"/>
              <a:ext cx="876300" cy="866775"/>
            </a:xfrm>
            <a:custGeom>
              <a:avLst/>
              <a:gdLst>
                <a:gd name="T0" fmla="*/ 276 w 552"/>
                <a:gd name="T1" fmla="*/ 0 h 546"/>
                <a:gd name="T2" fmla="*/ 332 w 552"/>
                <a:gd name="T3" fmla="*/ 6 h 546"/>
                <a:gd name="T4" fmla="*/ 384 w 552"/>
                <a:gd name="T5" fmla="*/ 22 h 546"/>
                <a:gd name="T6" fmla="*/ 430 w 552"/>
                <a:gd name="T7" fmla="*/ 48 h 546"/>
                <a:gd name="T8" fmla="*/ 472 w 552"/>
                <a:gd name="T9" fmla="*/ 80 h 546"/>
                <a:gd name="T10" fmla="*/ 506 w 552"/>
                <a:gd name="T11" fmla="*/ 122 h 546"/>
                <a:gd name="T12" fmla="*/ 532 w 552"/>
                <a:gd name="T13" fmla="*/ 168 h 546"/>
                <a:gd name="T14" fmla="*/ 548 w 552"/>
                <a:gd name="T15" fmla="*/ 218 h 546"/>
                <a:gd name="T16" fmla="*/ 552 w 552"/>
                <a:gd name="T17" fmla="*/ 274 h 546"/>
                <a:gd name="T18" fmla="*/ 552 w 552"/>
                <a:gd name="T19" fmla="*/ 300 h 546"/>
                <a:gd name="T20" fmla="*/ 540 w 552"/>
                <a:gd name="T21" fmla="*/ 354 h 546"/>
                <a:gd name="T22" fmla="*/ 520 w 552"/>
                <a:gd name="T23" fmla="*/ 402 h 546"/>
                <a:gd name="T24" fmla="*/ 490 w 552"/>
                <a:gd name="T25" fmla="*/ 446 h 546"/>
                <a:gd name="T26" fmla="*/ 452 w 552"/>
                <a:gd name="T27" fmla="*/ 484 h 546"/>
                <a:gd name="T28" fmla="*/ 408 w 552"/>
                <a:gd name="T29" fmla="*/ 512 h 546"/>
                <a:gd name="T30" fmla="*/ 358 w 552"/>
                <a:gd name="T31" fmla="*/ 534 h 546"/>
                <a:gd name="T32" fmla="*/ 304 w 552"/>
                <a:gd name="T33" fmla="*/ 544 h 546"/>
                <a:gd name="T34" fmla="*/ 276 w 552"/>
                <a:gd name="T35" fmla="*/ 546 h 546"/>
                <a:gd name="T36" fmla="*/ 220 w 552"/>
                <a:gd name="T37" fmla="*/ 540 h 546"/>
                <a:gd name="T38" fmla="*/ 168 w 552"/>
                <a:gd name="T39" fmla="*/ 524 h 546"/>
                <a:gd name="T40" fmla="*/ 122 w 552"/>
                <a:gd name="T41" fmla="*/ 500 h 546"/>
                <a:gd name="T42" fmla="*/ 80 w 552"/>
                <a:gd name="T43" fmla="*/ 466 h 546"/>
                <a:gd name="T44" fmla="*/ 46 w 552"/>
                <a:gd name="T45" fmla="*/ 426 h 546"/>
                <a:gd name="T46" fmla="*/ 22 w 552"/>
                <a:gd name="T47" fmla="*/ 380 h 546"/>
                <a:gd name="T48" fmla="*/ 6 w 552"/>
                <a:gd name="T49" fmla="*/ 328 h 546"/>
                <a:gd name="T50" fmla="*/ 0 w 552"/>
                <a:gd name="T51" fmla="*/ 274 h 546"/>
                <a:gd name="T52" fmla="*/ 0 w 552"/>
                <a:gd name="T53" fmla="*/ 246 h 546"/>
                <a:gd name="T54" fmla="*/ 12 w 552"/>
                <a:gd name="T55" fmla="*/ 192 h 546"/>
                <a:gd name="T56" fmla="*/ 32 w 552"/>
                <a:gd name="T57" fmla="*/ 144 h 546"/>
                <a:gd name="T58" fmla="*/ 62 w 552"/>
                <a:gd name="T59" fmla="*/ 100 h 546"/>
                <a:gd name="T60" fmla="*/ 100 w 552"/>
                <a:gd name="T61" fmla="*/ 64 h 546"/>
                <a:gd name="T62" fmla="*/ 144 w 552"/>
                <a:gd name="T63" fmla="*/ 34 h 546"/>
                <a:gd name="T64" fmla="*/ 194 w 552"/>
                <a:gd name="T65" fmla="*/ 12 h 546"/>
                <a:gd name="T66" fmla="*/ 248 w 552"/>
                <a:gd name="T67" fmla="*/ 2 h 546"/>
                <a:gd name="T68" fmla="*/ 276 w 552"/>
                <a:gd name="T69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2" h="546">
                  <a:moveTo>
                    <a:pt x="276" y="0"/>
                  </a:moveTo>
                  <a:lnTo>
                    <a:pt x="276" y="0"/>
                  </a:lnTo>
                  <a:lnTo>
                    <a:pt x="304" y="2"/>
                  </a:lnTo>
                  <a:lnTo>
                    <a:pt x="332" y="6"/>
                  </a:lnTo>
                  <a:lnTo>
                    <a:pt x="358" y="12"/>
                  </a:lnTo>
                  <a:lnTo>
                    <a:pt x="384" y="22"/>
                  </a:lnTo>
                  <a:lnTo>
                    <a:pt x="408" y="34"/>
                  </a:lnTo>
                  <a:lnTo>
                    <a:pt x="430" y="48"/>
                  </a:lnTo>
                  <a:lnTo>
                    <a:pt x="452" y="64"/>
                  </a:lnTo>
                  <a:lnTo>
                    <a:pt x="472" y="80"/>
                  </a:lnTo>
                  <a:lnTo>
                    <a:pt x="490" y="100"/>
                  </a:lnTo>
                  <a:lnTo>
                    <a:pt x="506" y="122"/>
                  </a:lnTo>
                  <a:lnTo>
                    <a:pt x="520" y="144"/>
                  </a:lnTo>
                  <a:lnTo>
                    <a:pt x="532" y="168"/>
                  </a:lnTo>
                  <a:lnTo>
                    <a:pt x="540" y="192"/>
                  </a:lnTo>
                  <a:lnTo>
                    <a:pt x="548" y="218"/>
                  </a:lnTo>
                  <a:lnTo>
                    <a:pt x="552" y="246"/>
                  </a:lnTo>
                  <a:lnTo>
                    <a:pt x="552" y="274"/>
                  </a:lnTo>
                  <a:lnTo>
                    <a:pt x="552" y="274"/>
                  </a:lnTo>
                  <a:lnTo>
                    <a:pt x="552" y="300"/>
                  </a:lnTo>
                  <a:lnTo>
                    <a:pt x="548" y="328"/>
                  </a:lnTo>
                  <a:lnTo>
                    <a:pt x="540" y="354"/>
                  </a:lnTo>
                  <a:lnTo>
                    <a:pt x="532" y="380"/>
                  </a:lnTo>
                  <a:lnTo>
                    <a:pt x="520" y="402"/>
                  </a:lnTo>
                  <a:lnTo>
                    <a:pt x="506" y="426"/>
                  </a:lnTo>
                  <a:lnTo>
                    <a:pt x="490" y="446"/>
                  </a:lnTo>
                  <a:lnTo>
                    <a:pt x="472" y="466"/>
                  </a:lnTo>
                  <a:lnTo>
                    <a:pt x="452" y="484"/>
                  </a:lnTo>
                  <a:lnTo>
                    <a:pt x="430" y="500"/>
                  </a:lnTo>
                  <a:lnTo>
                    <a:pt x="408" y="512"/>
                  </a:lnTo>
                  <a:lnTo>
                    <a:pt x="384" y="524"/>
                  </a:lnTo>
                  <a:lnTo>
                    <a:pt x="358" y="534"/>
                  </a:lnTo>
                  <a:lnTo>
                    <a:pt x="332" y="540"/>
                  </a:lnTo>
                  <a:lnTo>
                    <a:pt x="304" y="544"/>
                  </a:lnTo>
                  <a:lnTo>
                    <a:pt x="276" y="546"/>
                  </a:lnTo>
                  <a:lnTo>
                    <a:pt x="276" y="546"/>
                  </a:lnTo>
                  <a:lnTo>
                    <a:pt x="248" y="544"/>
                  </a:lnTo>
                  <a:lnTo>
                    <a:pt x="220" y="540"/>
                  </a:lnTo>
                  <a:lnTo>
                    <a:pt x="194" y="534"/>
                  </a:lnTo>
                  <a:lnTo>
                    <a:pt x="168" y="524"/>
                  </a:lnTo>
                  <a:lnTo>
                    <a:pt x="144" y="512"/>
                  </a:lnTo>
                  <a:lnTo>
                    <a:pt x="122" y="500"/>
                  </a:lnTo>
                  <a:lnTo>
                    <a:pt x="100" y="484"/>
                  </a:lnTo>
                  <a:lnTo>
                    <a:pt x="80" y="466"/>
                  </a:lnTo>
                  <a:lnTo>
                    <a:pt x="62" y="446"/>
                  </a:lnTo>
                  <a:lnTo>
                    <a:pt x="46" y="426"/>
                  </a:lnTo>
                  <a:lnTo>
                    <a:pt x="32" y="402"/>
                  </a:lnTo>
                  <a:lnTo>
                    <a:pt x="22" y="380"/>
                  </a:lnTo>
                  <a:lnTo>
                    <a:pt x="12" y="354"/>
                  </a:lnTo>
                  <a:lnTo>
                    <a:pt x="6" y="328"/>
                  </a:lnTo>
                  <a:lnTo>
                    <a:pt x="0" y="300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46"/>
                  </a:lnTo>
                  <a:lnTo>
                    <a:pt x="6" y="218"/>
                  </a:lnTo>
                  <a:lnTo>
                    <a:pt x="12" y="192"/>
                  </a:lnTo>
                  <a:lnTo>
                    <a:pt x="22" y="168"/>
                  </a:lnTo>
                  <a:lnTo>
                    <a:pt x="32" y="144"/>
                  </a:lnTo>
                  <a:lnTo>
                    <a:pt x="46" y="122"/>
                  </a:lnTo>
                  <a:lnTo>
                    <a:pt x="62" y="100"/>
                  </a:lnTo>
                  <a:lnTo>
                    <a:pt x="80" y="80"/>
                  </a:lnTo>
                  <a:lnTo>
                    <a:pt x="100" y="64"/>
                  </a:lnTo>
                  <a:lnTo>
                    <a:pt x="122" y="48"/>
                  </a:lnTo>
                  <a:lnTo>
                    <a:pt x="144" y="34"/>
                  </a:lnTo>
                  <a:lnTo>
                    <a:pt x="168" y="22"/>
                  </a:lnTo>
                  <a:lnTo>
                    <a:pt x="194" y="12"/>
                  </a:lnTo>
                  <a:lnTo>
                    <a:pt x="220" y="6"/>
                  </a:lnTo>
                  <a:lnTo>
                    <a:pt x="248" y="2"/>
                  </a:lnTo>
                  <a:lnTo>
                    <a:pt x="276" y="0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3582988" y="5472113"/>
              <a:ext cx="882650" cy="869950"/>
            </a:xfrm>
            <a:custGeom>
              <a:avLst/>
              <a:gdLst>
                <a:gd name="T0" fmla="*/ 278 w 556"/>
                <a:gd name="T1" fmla="*/ 0 h 548"/>
                <a:gd name="T2" fmla="*/ 334 w 556"/>
                <a:gd name="T3" fmla="*/ 6 h 548"/>
                <a:gd name="T4" fmla="*/ 386 w 556"/>
                <a:gd name="T5" fmla="*/ 22 h 548"/>
                <a:gd name="T6" fmla="*/ 432 w 556"/>
                <a:gd name="T7" fmla="*/ 48 h 548"/>
                <a:gd name="T8" fmla="*/ 474 w 556"/>
                <a:gd name="T9" fmla="*/ 80 h 548"/>
                <a:gd name="T10" fmla="*/ 508 w 556"/>
                <a:gd name="T11" fmla="*/ 122 h 548"/>
                <a:gd name="T12" fmla="*/ 534 w 556"/>
                <a:gd name="T13" fmla="*/ 168 h 548"/>
                <a:gd name="T14" fmla="*/ 550 w 556"/>
                <a:gd name="T15" fmla="*/ 220 h 548"/>
                <a:gd name="T16" fmla="*/ 556 w 556"/>
                <a:gd name="T17" fmla="*/ 274 h 548"/>
                <a:gd name="T18" fmla="*/ 554 w 556"/>
                <a:gd name="T19" fmla="*/ 302 h 548"/>
                <a:gd name="T20" fmla="*/ 542 w 556"/>
                <a:gd name="T21" fmla="*/ 356 h 548"/>
                <a:gd name="T22" fmla="*/ 522 w 556"/>
                <a:gd name="T23" fmla="*/ 404 h 548"/>
                <a:gd name="T24" fmla="*/ 492 w 556"/>
                <a:gd name="T25" fmla="*/ 448 h 548"/>
                <a:gd name="T26" fmla="*/ 454 w 556"/>
                <a:gd name="T27" fmla="*/ 486 h 548"/>
                <a:gd name="T28" fmla="*/ 410 w 556"/>
                <a:gd name="T29" fmla="*/ 516 h 548"/>
                <a:gd name="T30" fmla="*/ 360 w 556"/>
                <a:gd name="T31" fmla="*/ 536 h 548"/>
                <a:gd name="T32" fmla="*/ 306 w 556"/>
                <a:gd name="T33" fmla="*/ 546 h 548"/>
                <a:gd name="T34" fmla="*/ 278 w 556"/>
                <a:gd name="T35" fmla="*/ 548 h 548"/>
                <a:gd name="T36" fmla="*/ 222 w 556"/>
                <a:gd name="T37" fmla="*/ 542 h 548"/>
                <a:gd name="T38" fmla="*/ 170 w 556"/>
                <a:gd name="T39" fmla="*/ 526 h 548"/>
                <a:gd name="T40" fmla="*/ 122 w 556"/>
                <a:gd name="T41" fmla="*/ 502 h 548"/>
                <a:gd name="T42" fmla="*/ 80 w 556"/>
                <a:gd name="T43" fmla="*/ 468 h 548"/>
                <a:gd name="T44" fmla="*/ 46 w 556"/>
                <a:gd name="T45" fmla="*/ 428 h 548"/>
                <a:gd name="T46" fmla="*/ 22 w 556"/>
                <a:gd name="T47" fmla="*/ 380 h 548"/>
                <a:gd name="T48" fmla="*/ 4 w 556"/>
                <a:gd name="T49" fmla="*/ 330 h 548"/>
                <a:gd name="T50" fmla="*/ 0 w 556"/>
                <a:gd name="T51" fmla="*/ 274 h 548"/>
                <a:gd name="T52" fmla="*/ 0 w 556"/>
                <a:gd name="T53" fmla="*/ 246 h 548"/>
                <a:gd name="T54" fmla="*/ 12 w 556"/>
                <a:gd name="T55" fmla="*/ 194 h 548"/>
                <a:gd name="T56" fmla="*/ 32 w 556"/>
                <a:gd name="T57" fmla="*/ 144 h 548"/>
                <a:gd name="T58" fmla="*/ 62 w 556"/>
                <a:gd name="T59" fmla="*/ 100 h 548"/>
                <a:gd name="T60" fmla="*/ 100 w 556"/>
                <a:gd name="T61" fmla="*/ 64 h 548"/>
                <a:gd name="T62" fmla="*/ 144 w 556"/>
                <a:gd name="T63" fmla="*/ 34 h 548"/>
                <a:gd name="T64" fmla="*/ 194 w 556"/>
                <a:gd name="T65" fmla="*/ 12 h 548"/>
                <a:gd name="T66" fmla="*/ 248 w 556"/>
                <a:gd name="T67" fmla="*/ 2 h 548"/>
                <a:gd name="T68" fmla="*/ 278 w 556"/>
                <a:gd name="T69" fmla="*/ 0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6" h="548">
                  <a:moveTo>
                    <a:pt x="278" y="0"/>
                  </a:moveTo>
                  <a:lnTo>
                    <a:pt x="278" y="0"/>
                  </a:lnTo>
                  <a:lnTo>
                    <a:pt x="306" y="2"/>
                  </a:lnTo>
                  <a:lnTo>
                    <a:pt x="334" y="6"/>
                  </a:lnTo>
                  <a:lnTo>
                    <a:pt x="360" y="12"/>
                  </a:lnTo>
                  <a:lnTo>
                    <a:pt x="386" y="22"/>
                  </a:lnTo>
                  <a:lnTo>
                    <a:pt x="410" y="34"/>
                  </a:lnTo>
                  <a:lnTo>
                    <a:pt x="432" y="48"/>
                  </a:lnTo>
                  <a:lnTo>
                    <a:pt x="454" y="64"/>
                  </a:lnTo>
                  <a:lnTo>
                    <a:pt x="474" y="80"/>
                  </a:lnTo>
                  <a:lnTo>
                    <a:pt x="492" y="100"/>
                  </a:lnTo>
                  <a:lnTo>
                    <a:pt x="508" y="122"/>
                  </a:lnTo>
                  <a:lnTo>
                    <a:pt x="522" y="144"/>
                  </a:lnTo>
                  <a:lnTo>
                    <a:pt x="534" y="168"/>
                  </a:lnTo>
                  <a:lnTo>
                    <a:pt x="542" y="194"/>
                  </a:lnTo>
                  <a:lnTo>
                    <a:pt x="550" y="220"/>
                  </a:lnTo>
                  <a:lnTo>
                    <a:pt x="554" y="246"/>
                  </a:lnTo>
                  <a:lnTo>
                    <a:pt x="556" y="274"/>
                  </a:lnTo>
                  <a:lnTo>
                    <a:pt x="556" y="274"/>
                  </a:lnTo>
                  <a:lnTo>
                    <a:pt x="554" y="302"/>
                  </a:lnTo>
                  <a:lnTo>
                    <a:pt x="550" y="330"/>
                  </a:lnTo>
                  <a:lnTo>
                    <a:pt x="542" y="356"/>
                  </a:lnTo>
                  <a:lnTo>
                    <a:pt x="534" y="380"/>
                  </a:lnTo>
                  <a:lnTo>
                    <a:pt x="522" y="404"/>
                  </a:lnTo>
                  <a:lnTo>
                    <a:pt x="508" y="428"/>
                  </a:lnTo>
                  <a:lnTo>
                    <a:pt x="492" y="448"/>
                  </a:lnTo>
                  <a:lnTo>
                    <a:pt x="474" y="468"/>
                  </a:lnTo>
                  <a:lnTo>
                    <a:pt x="454" y="486"/>
                  </a:lnTo>
                  <a:lnTo>
                    <a:pt x="432" y="502"/>
                  </a:lnTo>
                  <a:lnTo>
                    <a:pt x="410" y="516"/>
                  </a:lnTo>
                  <a:lnTo>
                    <a:pt x="386" y="526"/>
                  </a:lnTo>
                  <a:lnTo>
                    <a:pt x="360" y="536"/>
                  </a:lnTo>
                  <a:lnTo>
                    <a:pt x="334" y="542"/>
                  </a:lnTo>
                  <a:lnTo>
                    <a:pt x="306" y="546"/>
                  </a:lnTo>
                  <a:lnTo>
                    <a:pt x="278" y="548"/>
                  </a:lnTo>
                  <a:lnTo>
                    <a:pt x="278" y="548"/>
                  </a:lnTo>
                  <a:lnTo>
                    <a:pt x="248" y="546"/>
                  </a:lnTo>
                  <a:lnTo>
                    <a:pt x="222" y="542"/>
                  </a:lnTo>
                  <a:lnTo>
                    <a:pt x="194" y="536"/>
                  </a:lnTo>
                  <a:lnTo>
                    <a:pt x="170" y="526"/>
                  </a:lnTo>
                  <a:lnTo>
                    <a:pt x="144" y="516"/>
                  </a:lnTo>
                  <a:lnTo>
                    <a:pt x="122" y="502"/>
                  </a:lnTo>
                  <a:lnTo>
                    <a:pt x="100" y="486"/>
                  </a:lnTo>
                  <a:lnTo>
                    <a:pt x="80" y="468"/>
                  </a:lnTo>
                  <a:lnTo>
                    <a:pt x="62" y="448"/>
                  </a:lnTo>
                  <a:lnTo>
                    <a:pt x="46" y="428"/>
                  </a:lnTo>
                  <a:lnTo>
                    <a:pt x="32" y="404"/>
                  </a:lnTo>
                  <a:lnTo>
                    <a:pt x="22" y="380"/>
                  </a:lnTo>
                  <a:lnTo>
                    <a:pt x="12" y="356"/>
                  </a:lnTo>
                  <a:lnTo>
                    <a:pt x="4" y="330"/>
                  </a:lnTo>
                  <a:lnTo>
                    <a:pt x="0" y="302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46"/>
                  </a:lnTo>
                  <a:lnTo>
                    <a:pt x="4" y="220"/>
                  </a:lnTo>
                  <a:lnTo>
                    <a:pt x="12" y="194"/>
                  </a:lnTo>
                  <a:lnTo>
                    <a:pt x="22" y="168"/>
                  </a:lnTo>
                  <a:lnTo>
                    <a:pt x="32" y="144"/>
                  </a:lnTo>
                  <a:lnTo>
                    <a:pt x="46" y="122"/>
                  </a:lnTo>
                  <a:lnTo>
                    <a:pt x="62" y="100"/>
                  </a:lnTo>
                  <a:lnTo>
                    <a:pt x="80" y="80"/>
                  </a:lnTo>
                  <a:lnTo>
                    <a:pt x="100" y="64"/>
                  </a:lnTo>
                  <a:lnTo>
                    <a:pt x="122" y="48"/>
                  </a:lnTo>
                  <a:lnTo>
                    <a:pt x="144" y="34"/>
                  </a:lnTo>
                  <a:lnTo>
                    <a:pt x="170" y="22"/>
                  </a:lnTo>
                  <a:lnTo>
                    <a:pt x="194" y="12"/>
                  </a:lnTo>
                  <a:lnTo>
                    <a:pt x="222" y="6"/>
                  </a:lnTo>
                  <a:lnTo>
                    <a:pt x="248" y="2"/>
                  </a:lnTo>
                  <a:lnTo>
                    <a:pt x="278" y="0"/>
                  </a:lnTo>
                  <a:lnTo>
                    <a:pt x="278" y="0"/>
                  </a:lnTo>
                  <a:close/>
                </a:path>
              </a:pathLst>
            </a:custGeom>
            <a:solidFill>
              <a:srgbClr val="FFE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13"/>
            <p:cNvSpPr>
              <a:spLocks/>
            </p:cNvSpPr>
            <p:nvPr/>
          </p:nvSpPr>
          <p:spPr bwMode="auto">
            <a:xfrm>
              <a:off x="3576638" y="5468938"/>
              <a:ext cx="889000" cy="873125"/>
            </a:xfrm>
            <a:custGeom>
              <a:avLst/>
              <a:gdLst>
                <a:gd name="T0" fmla="*/ 280 w 560"/>
                <a:gd name="T1" fmla="*/ 0 h 550"/>
                <a:gd name="T2" fmla="*/ 336 w 560"/>
                <a:gd name="T3" fmla="*/ 6 h 550"/>
                <a:gd name="T4" fmla="*/ 388 w 560"/>
                <a:gd name="T5" fmla="*/ 22 h 550"/>
                <a:gd name="T6" fmla="*/ 436 w 560"/>
                <a:gd name="T7" fmla="*/ 48 h 550"/>
                <a:gd name="T8" fmla="*/ 478 w 560"/>
                <a:gd name="T9" fmla="*/ 82 h 550"/>
                <a:gd name="T10" fmla="*/ 512 w 560"/>
                <a:gd name="T11" fmla="*/ 122 h 550"/>
                <a:gd name="T12" fmla="*/ 538 w 560"/>
                <a:gd name="T13" fmla="*/ 168 h 550"/>
                <a:gd name="T14" fmla="*/ 554 w 560"/>
                <a:gd name="T15" fmla="*/ 220 h 550"/>
                <a:gd name="T16" fmla="*/ 560 w 560"/>
                <a:gd name="T17" fmla="*/ 276 h 550"/>
                <a:gd name="T18" fmla="*/ 558 w 560"/>
                <a:gd name="T19" fmla="*/ 304 h 550"/>
                <a:gd name="T20" fmla="*/ 546 w 560"/>
                <a:gd name="T21" fmla="*/ 358 h 550"/>
                <a:gd name="T22" fmla="*/ 526 w 560"/>
                <a:gd name="T23" fmla="*/ 406 h 550"/>
                <a:gd name="T24" fmla="*/ 496 w 560"/>
                <a:gd name="T25" fmla="*/ 450 h 550"/>
                <a:gd name="T26" fmla="*/ 458 w 560"/>
                <a:gd name="T27" fmla="*/ 488 h 550"/>
                <a:gd name="T28" fmla="*/ 414 w 560"/>
                <a:gd name="T29" fmla="*/ 518 h 550"/>
                <a:gd name="T30" fmla="*/ 364 w 560"/>
                <a:gd name="T31" fmla="*/ 538 h 550"/>
                <a:gd name="T32" fmla="*/ 308 w 560"/>
                <a:gd name="T33" fmla="*/ 550 h 550"/>
                <a:gd name="T34" fmla="*/ 280 w 560"/>
                <a:gd name="T35" fmla="*/ 550 h 550"/>
                <a:gd name="T36" fmla="*/ 224 w 560"/>
                <a:gd name="T37" fmla="*/ 546 h 550"/>
                <a:gd name="T38" fmla="*/ 172 w 560"/>
                <a:gd name="T39" fmla="*/ 530 h 550"/>
                <a:gd name="T40" fmla="*/ 124 w 560"/>
                <a:gd name="T41" fmla="*/ 504 h 550"/>
                <a:gd name="T42" fmla="*/ 82 w 560"/>
                <a:gd name="T43" fmla="*/ 470 h 550"/>
                <a:gd name="T44" fmla="*/ 48 w 560"/>
                <a:gd name="T45" fmla="*/ 430 h 550"/>
                <a:gd name="T46" fmla="*/ 22 w 560"/>
                <a:gd name="T47" fmla="*/ 382 h 550"/>
                <a:gd name="T48" fmla="*/ 6 w 560"/>
                <a:gd name="T49" fmla="*/ 332 h 550"/>
                <a:gd name="T50" fmla="*/ 0 w 560"/>
                <a:gd name="T51" fmla="*/ 276 h 550"/>
                <a:gd name="T52" fmla="*/ 2 w 560"/>
                <a:gd name="T53" fmla="*/ 248 h 550"/>
                <a:gd name="T54" fmla="*/ 14 w 560"/>
                <a:gd name="T55" fmla="*/ 194 h 550"/>
                <a:gd name="T56" fmla="*/ 34 w 560"/>
                <a:gd name="T57" fmla="*/ 144 h 550"/>
                <a:gd name="T58" fmla="*/ 64 w 560"/>
                <a:gd name="T59" fmla="*/ 100 h 550"/>
                <a:gd name="T60" fmla="*/ 102 w 560"/>
                <a:gd name="T61" fmla="*/ 64 h 550"/>
                <a:gd name="T62" fmla="*/ 148 w 560"/>
                <a:gd name="T63" fmla="*/ 34 h 550"/>
                <a:gd name="T64" fmla="*/ 198 w 560"/>
                <a:gd name="T65" fmla="*/ 12 h 550"/>
                <a:gd name="T66" fmla="*/ 252 w 560"/>
                <a:gd name="T67" fmla="*/ 2 h 550"/>
                <a:gd name="T68" fmla="*/ 280 w 560"/>
                <a:gd name="T69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0" h="550">
                  <a:moveTo>
                    <a:pt x="280" y="0"/>
                  </a:moveTo>
                  <a:lnTo>
                    <a:pt x="280" y="0"/>
                  </a:lnTo>
                  <a:lnTo>
                    <a:pt x="308" y="2"/>
                  </a:lnTo>
                  <a:lnTo>
                    <a:pt x="336" y="6"/>
                  </a:lnTo>
                  <a:lnTo>
                    <a:pt x="364" y="12"/>
                  </a:lnTo>
                  <a:lnTo>
                    <a:pt x="388" y="22"/>
                  </a:lnTo>
                  <a:lnTo>
                    <a:pt x="414" y="34"/>
                  </a:lnTo>
                  <a:lnTo>
                    <a:pt x="436" y="48"/>
                  </a:lnTo>
                  <a:lnTo>
                    <a:pt x="458" y="64"/>
                  </a:lnTo>
                  <a:lnTo>
                    <a:pt x="478" y="82"/>
                  </a:lnTo>
                  <a:lnTo>
                    <a:pt x="496" y="100"/>
                  </a:lnTo>
                  <a:lnTo>
                    <a:pt x="512" y="122"/>
                  </a:lnTo>
                  <a:lnTo>
                    <a:pt x="526" y="144"/>
                  </a:lnTo>
                  <a:lnTo>
                    <a:pt x="538" y="168"/>
                  </a:lnTo>
                  <a:lnTo>
                    <a:pt x="546" y="194"/>
                  </a:lnTo>
                  <a:lnTo>
                    <a:pt x="554" y="220"/>
                  </a:lnTo>
                  <a:lnTo>
                    <a:pt x="558" y="248"/>
                  </a:lnTo>
                  <a:lnTo>
                    <a:pt x="560" y="276"/>
                  </a:lnTo>
                  <a:lnTo>
                    <a:pt x="560" y="276"/>
                  </a:lnTo>
                  <a:lnTo>
                    <a:pt x="558" y="304"/>
                  </a:lnTo>
                  <a:lnTo>
                    <a:pt x="554" y="332"/>
                  </a:lnTo>
                  <a:lnTo>
                    <a:pt x="546" y="358"/>
                  </a:lnTo>
                  <a:lnTo>
                    <a:pt x="538" y="382"/>
                  </a:lnTo>
                  <a:lnTo>
                    <a:pt x="526" y="406"/>
                  </a:lnTo>
                  <a:lnTo>
                    <a:pt x="512" y="430"/>
                  </a:lnTo>
                  <a:lnTo>
                    <a:pt x="496" y="450"/>
                  </a:lnTo>
                  <a:lnTo>
                    <a:pt x="478" y="470"/>
                  </a:lnTo>
                  <a:lnTo>
                    <a:pt x="458" y="488"/>
                  </a:lnTo>
                  <a:lnTo>
                    <a:pt x="436" y="504"/>
                  </a:lnTo>
                  <a:lnTo>
                    <a:pt x="414" y="518"/>
                  </a:lnTo>
                  <a:lnTo>
                    <a:pt x="388" y="530"/>
                  </a:lnTo>
                  <a:lnTo>
                    <a:pt x="364" y="538"/>
                  </a:lnTo>
                  <a:lnTo>
                    <a:pt x="336" y="546"/>
                  </a:lnTo>
                  <a:lnTo>
                    <a:pt x="308" y="550"/>
                  </a:lnTo>
                  <a:lnTo>
                    <a:pt x="280" y="550"/>
                  </a:lnTo>
                  <a:lnTo>
                    <a:pt x="280" y="550"/>
                  </a:lnTo>
                  <a:lnTo>
                    <a:pt x="252" y="550"/>
                  </a:lnTo>
                  <a:lnTo>
                    <a:pt x="224" y="546"/>
                  </a:lnTo>
                  <a:lnTo>
                    <a:pt x="198" y="538"/>
                  </a:lnTo>
                  <a:lnTo>
                    <a:pt x="172" y="530"/>
                  </a:lnTo>
                  <a:lnTo>
                    <a:pt x="148" y="518"/>
                  </a:lnTo>
                  <a:lnTo>
                    <a:pt x="124" y="504"/>
                  </a:lnTo>
                  <a:lnTo>
                    <a:pt x="102" y="488"/>
                  </a:lnTo>
                  <a:lnTo>
                    <a:pt x="82" y="470"/>
                  </a:lnTo>
                  <a:lnTo>
                    <a:pt x="64" y="450"/>
                  </a:lnTo>
                  <a:lnTo>
                    <a:pt x="48" y="430"/>
                  </a:lnTo>
                  <a:lnTo>
                    <a:pt x="34" y="406"/>
                  </a:lnTo>
                  <a:lnTo>
                    <a:pt x="22" y="382"/>
                  </a:lnTo>
                  <a:lnTo>
                    <a:pt x="14" y="358"/>
                  </a:lnTo>
                  <a:lnTo>
                    <a:pt x="6" y="332"/>
                  </a:lnTo>
                  <a:lnTo>
                    <a:pt x="2" y="304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2" y="248"/>
                  </a:lnTo>
                  <a:lnTo>
                    <a:pt x="6" y="220"/>
                  </a:lnTo>
                  <a:lnTo>
                    <a:pt x="14" y="194"/>
                  </a:lnTo>
                  <a:lnTo>
                    <a:pt x="22" y="168"/>
                  </a:lnTo>
                  <a:lnTo>
                    <a:pt x="34" y="144"/>
                  </a:lnTo>
                  <a:lnTo>
                    <a:pt x="48" y="122"/>
                  </a:lnTo>
                  <a:lnTo>
                    <a:pt x="64" y="100"/>
                  </a:lnTo>
                  <a:lnTo>
                    <a:pt x="82" y="82"/>
                  </a:lnTo>
                  <a:lnTo>
                    <a:pt x="102" y="64"/>
                  </a:lnTo>
                  <a:lnTo>
                    <a:pt x="124" y="48"/>
                  </a:lnTo>
                  <a:lnTo>
                    <a:pt x="148" y="34"/>
                  </a:lnTo>
                  <a:lnTo>
                    <a:pt x="172" y="22"/>
                  </a:lnTo>
                  <a:lnTo>
                    <a:pt x="198" y="12"/>
                  </a:lnTo>
                  <a:lnTo>
                    <a:pt x="224" y="6"/>
                  </a:lnTo>
                  <a:lnTo>
                    <a:pt x="252" y="2"/>
                  </a:lnTo>
                  <a:lnTo>
                    <a:pt x="280" y="0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D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14"/>
            <p:cNvSpPr>
              <a:spLocks/>
            </p:cNvSpPr>
            <p:nvPr/>
          </p:nvSpPr>
          <p:spPr bwMode="auto">
            <a:xfrm>
              <a:off x="3573463" y="5465763"/>
              <a:ext cx="892175" cy="879475"/>
            </a:xfrm>
            <a:custGeom>
              <a:avLst/>
              <a:gdLst>
                <a:gd name="T0" fmla="*/ 282 w 562"/>
                <a:gd name="T1" fmla="*/ 0 h 554"/>
                <a:gd name="T2" fmla="*/ 338 w 562"/>
                <a:gd name="T3" fmla="*/ 6 h 554"/>
                <a:gd name="T4" fmla="*/ 390 w 562"/>
                <a:gd name="T5" fmla="*/ 22 h 554"/>
                <a:gd name="T6" fmla="*/ 438 w 562"/>
                <a:gd name="T7" fmla="*/ 48 h 554"/>
                <a:gd name="T8" fmla="*/ 480 w 562"/>
                <a:gd name="T9" fmla="*/ 82 h 554"/>
                <a:gd name="T10" fmla="*/ 514 w 562"/>
                <a:gd name="T11" fmla="*/ 122 h 554"/>
                <a:gd name="T12" fmla="*/ 540 w 562"/>
                <a:gd name="T13" fmla="*/ 170 h 554"/>
                <a:gd name="T14" fmla="*/ 556 w 562"/>
                <a:gd name="T15" fmla="*/ 222 h 554"/>
                <a:gd name="T16" fmla="*/ 562 w 562"/>
                <a:gd name="T17" fmla="*/ 276 h 554"/>
                <a:gd name="T18" fmla="*/ 560 w 562"/>
                <a:gd name="T19" fmla="*/ 306 h 554"/>
                <a:gd name="T20" fmla="*/ 550 w 562"/>
                <a:gd name="T21" fmla="*/ 358 h 554"/>
                <a:gd name="T22" fmla="*/ 528 w 562"/>
                <a:gd name="T23" fmla="*/ 408 h 554"/>
                <a:gd name="T24" fmla="*/ 498 w 562"/>
                <a:gd name="T25" fmla="*/ 452 h 554"/>
                <a:gd name="T26" fmla="*/ 460 w 562"/>
                <a:gd name="T27" fmla="*/ 490 h 554"/>
                <a:gd name="T28" fmla="*/ 414 w 562"/>
                <a:gd name="T29" fmla="*/ 520 h 554"/>
                <a:gd name="T30" fmla="*/ 364 w 562"/>
                <a:gd name="T31" fmla="*/ 540 h 554"/>
                <a:gd name="T32" fmla="*/ 310 w 562"/>
                <a:gd name="T33" fmla="*/ 552 h 554"/>
                <a:gd name="T34" fmla="*/ 282 w 562"/>
                <a:gd name="T35" fmla="*/ 554 h 554"/>
                <a:gd name="T36" fmla="*/ 224 w 562"/>
                <a:gd name="T37" fmla="*/ 548 h 554"/>
                <a:gd name="T38" fmla="*/ 172 w 562"/>
                <a:gd name="T39" fmla="*/ 532 h 554"/>
                <a:gd name="T40" fmla="*/ 124 w 562"/>
                <a:gd name="T41" fmla="*/ 506 h 554"/>
                <a:gd name="T42" fmla="*/ 82 w 562"/>
                <a:gd name="T43" fmla="*/ 472 h 554"/>
                <a:gd name="T44" fmla="*/ 48 w 562"/>
                <a:gd name="T45" fmla="*/ 432 h 554"/>
                <a:gd name="T46" fmla="*/ 22 w 562"/>
                <a:gd name="T47" fmla="*/ 384 h 554"/>
                <a:gd name="T48" fmla="*/ 6 w 562"/>
                <a:gd name="T49" fmla="*/ 332 h 554"/>
                <a:gd name="T50" fmla="*/ 0 w 562"/>
                <a:gd name="T51" fmla="*/ 276 h 554"/>
                <a:gd name="T52" fmla="*/ 2 w 562"/>
                <a:gd name="T53" fmla="*/ 248 h 554"/>
                <a:gd name="T54" fmla="*/ 14 w 562"/>
                <a:gd name="T55" fmla="*/ 194 h 554"/>
                <a:gd name="T56" fmla="*/ 34 w 562"/>
                <a:gd name="T57" fmla="*/ 146 h 554"/>
                <a:gd name="T58" fmla="*/ 64 w 562"/>
                <a:gd name="T59" fmla="*/ 102 h 554"/>
                <a:gd name="T60" fmla="*/ 102 w 562"/>
                <a:gd name="T61" fmla="*/ 64 h 554"/>
                <a:gd name="T62" fmla="*/ 148 w 562"/>
                <a:gd name="T63" fmla="*/ 34 h 554"/>
                <a:gd name="T64" fmla="*/ 198 w 562"/>
                <a:gd name="T65" fmla="*/ 12 h 554"/>
                <a:gd name="T66" fmla="*/ 252 w 562"/>
                <a:gd name="T67" fmla="*/ 2 h 554"/>
                <a:gd name="T68" fmla="*/ 282 w 562"/>
                <a:gd name="T69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2" h="554">
                  <a:moveTo>
                    <a:pt x="282" y="0"/>
                  </a:moveTo>
                  <a:lnTo>
                    <a:pt x="282" y="0"/>
                  </a:lnTo>
                  <a:lnTo>
                    <a:pt x="310" y="2"/>
                  </a:lnTo>
                  <a:lnTo>
                    <a:pt x="338" y="6"/>
                  </a:lnTo>
                  <a:lnTo>
                    <a:pt x="364" y="12"/>
                  </a:lnTo>
                  <a:lnTo>
                    <a:pt x="390" y="22"/>
                  </a:lnTo>
                  <a:lnTo>
                    <a:pt x="414" y="34"/>
                  </a:lnTo>
                  <a:lnTo>
                    <a:pt x="438" y="48"/>
                  </a:lnTo>
                  <a:lnTo>
                    <a:pt x="460" y="64"/>
                  </a:lnTo>
                  <a:lnTo>
                    <a:pt x="480" y="82"/>
                  </a:lnTo>
                  <a:lnTo>
                    <a:pt x="498" y="102"/>
                  </a:lnTo>
                  <a:lnTo>
                    <a:pt x="514" y="122"/>
                  </a:lnTo>
                  <a:lnTo>
                    <a:pt x="528" y="146"/>
                  </a:lnTo>
                  <a:lnTo>
                    <a:pt x="540" y="170"/>
                  </a:lnTo>
                  <a:lnTo>
                    <a:pt x="550" y="194"/>
                  </a:lnTo>
                  <a:lnTo>
                    <a:pt x="556" y="222"/>
                  </a:lnTo>
                  <a:lnTo>
                    <a:pt x="560" y="248"/>
                  </a:lnTo>
                  <a:lnTo>
                    <a:pt x="562" y="276"/>
                  </a:lnTo>
                  <a:lnTo>
                    <a:pt x="562" y="276"/>
                  </a:lnTo>
                  <a:lnTo>
                    <a:pt x="560" y="306"/>
                  </a:lnTo>
                  <a:lnTo>
                    <a:pt x="556" y="332"/>
                  </a:lnTo>
                  <a:lnTo>
                    <a:pt x="550" y="358"/>
                  </a:lnTo>
                  <a:lnTo>
                    <a:pt x="540" y="384"/>
                  </a:lnTo>
                  <a:lnTo>
                    <a:pt x="528" y="408"/>
                  </a:lnTo>
                  <a:lnTo>
                    <a:pt x="514" y="432"/>
                  </a:lnTo>
                  <a:lnTo>
                    <a:pt x="498" y="452"/>
                  </a:lnTo>
                  <a:lnTo>
                    <a:pt x="480" y="472"/>
                  </a:lnTo>
                  <a:lnTo>
                    <a:pt x="460" y="490"/>
                  </a:lnTo>
                  <a:lnTo>
                    <a:pt x="438" y="506"/>
                  </a:lnTo>
                  <a:lnTo>
                    <a:pt x="414" y="520"/>
                  </a:lnTo>
                  <a:lnTo>
                    <a:pt x="390" y="532"/>
                  </a:lnTo>
                  <a:lnTo>
                    <a:pt x="364" y="540"/>
                  </a:lnTo>
                  <a:lnTo>
                    <a:pt x="338" y="548"/>
                  </a:lnTo>
                  <a:lnTo>
                    <a:pt x="310" y="552"/>
                  </a:lnTo>
                  <a:lnTo>
                    <a:pt x="282" y="554"/>
                  </a:lnTo>
                  <a:lnTo>
                    <a:pt x="282" y="554"/>
                  </a:lnTo>
                  <a:lnTo>
                    <a:pt x="252" y="552"/>
                  </a:lnTo>
                  <a:lnTo>
                    <a:pt x="224" y="548"/>
                  </a:lnTo>
                  <a:lnTo>
                    <a:pt x="198" y="540"/>
                  </a:lnTo>
                  <a:lnTo>
                    <a:pt x="172" y="532"/>
                  </a:lnTo>
                  <a:lnTo>
                    <a:pt x="148" y="520"/>
                  </a:lnTo>
                  <a:lnTo>
                    <a:pt x="124" y="506"/>
                  </a:lnTo>
                  <a:lnTo>
                    <a:pt x="102" y="490"/>
                  </a:lnTo>
                  <a:lnTo>
                    <a:pt x="82" y="472"/>
                  </a:lnTo>
                  <a:lnTo>
                    <a:pt x="64" y="452"/>
                  </a:lnTo>
                  <a:lnTo>
                    <a:pt x="48" y="432"/>
                  </a:lnTo>
                  <a:lnTo>
                    <a:pt x="34" y="408"/>
                  </a:lnTo>
                  <a:lnTo>
                    <a:pt x="22" y="384"/>
                  </a:lnTo>
                  <a:lnTo>
                    <a:pt x="14" y="358"/>
                  </a:lnTo>
                  <a:lnTo>
                    <a:pt x="6" y="332"/>
                  </a:lnTo>
                  <a:lnTo>
                    <a:pt x="2" y="306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2" y="248"/>
                  </a:lnTo>
                  <a:lnTo>
                    <a:pt x="6" y="222"/>
                  </a:lnTo>
                  <a:lnTo>
                    <a:pt x="14" y="194"/>
                  </a:lnTo>
                  <a:lnTo>
                    <a:pt x="22" y="170"/>
                  </a:lnTo>
                  <a:lnTo>
                    <a:pt x="34" y="146"/>
                  </a:lnTo>
                  <a:lnTo>
                    <a:pt x="48" y="122"/>
                  </a:lnTo>
                  <a:lnTo>
                    <a:pt x="64" y="102"/>
                  </a:lnTo>
                  <a:lnTo>
                    <a:pt x="82" y="82"/>
                  </a:lnTo>
                  <a:lnTo>
                    <a:pt x="102" y="64"/>
                  </a:lnTo>
                  <a:lnTo>
                    <a:pt x="124" y="48"/>
                  </a:lnTo>
                  <a:lnTo>
                    <a:pt x="148" y="34"/>
                  </a:lnTo>
                  <a:lnTo>
                    <a:pt x="172" y="22"/>
                  </a:lnTo>
                  <a:lnTo>
                    <a:pt x="198" y="12"/>
                  </a:lnTo>
                  <a:lnTo>
                    <a:pt x="224" y="6"/>
                  </a:lnTo>
                  <a:lnTo>
                    <a:pt x="252" y="2"/>
                  </a:lnTo>
                  <a:lnTo>
                    <a:pt x="282" y="0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FFD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15"/>
            <p:cNvSpPr>
              <a:spLocks/>
            </p:cNvSpPr>
            <p:nvPr/>
          </p:nvSpPr>
          <p:spPr bwMode="auto">
            <a:xfrm>
              <a:off x="3570288" y="5462588"/>
              <a:ext cx="895350" cy="882650"/>
            </a:xfrm>
            <a:custGeom>
              <a:avLst/>
              <a:gdLst>
                <a:gd name="T0" fmla="*/ 282 w 564"/>
                <a:gd name="T1" fmla="*/ 0 h 556"/>
                <a:gd name="T2" fmla="*/ 340 w 564"/>
                <a:gd name="T3" fmla="*/ 6 h 556"/>
                <a:gd name="T4" fmla="*/ 392 w 564"/>
                <a:gd name="T5" fmla="*/ 22 h 556"/>
                <a:gd name="T6" fmla="*/ 440 w 564"/>
                <a:gd name="T7" fmla="*/ 48 h 556"/>
                <a:gd name="T8" fmla="*/ 482 w 564"/>
                <a:gd name="T9" fmla="*/ 82 h 556"/>
                <a:gd name="T10" fmla="*/ 516 w 564"/>
                <a:gd name="T11" fmla="*/ 124 h 556"/>
                <a:gd name="T12" fmla="*/ 542 w 564"/>
                <a:gd name="T13" fmla="*/ 170 h 556"/>
                <a:gd name="T14" fmla="*/ 558 w 564"/>
                <a:gd name="T15" fmla="*/ 222 h 556"/>
                <a:gd name="T16" fmla="*/ 564 w 564"/>
                <a:gd name="T17" fmla="*/ 278 h 556"/>
                <a:gd name="T18" fmla="*/ 562 w 564"/>
                <a:gd name="T19" fmla="*/ 306 h 556"/>
                <a:gd name="T20" fmla="*/ 552 w 564"/>
                <a:gd name="T21" fmla="*/ 360 h 556"/>
                <a:gd name="T22" fmla="*/ 530 w 564"/>
                <a:gd name="T23" fmla="*/ 410 h 556"/>
                <a:gd name="T24" fmla="*/ 500 w 564"/>
                <a:gd name="T25" fmla="*/ 454 h 556"/>
                <a:gd name="T26" fmla="*/ 462 w 564"/>
                <a:gd name="T27" fmla="*/ 492 h 556"/>
                <a:gd name="T28" fmla="*/ 416 w 564"/>
                <a:gd name="T29" fmla="*/ 522 h 556"/>
                <a:gd name="T30" fmla="*/ 366 w 564"/>
                <a:gd name="T31" fmla="*/ 544 h 556"/>
                <a:gd name="T32" fmla="*/ 312 w 564"/>
                <a:gd name="T33" fmla="*/ 554 h 556"/>
                <a:gd name="T34" fmla="*/ 282 w 564"/>
                <a:gd name="T35" fmla="*/ 556 h 556"/>
                <a:gd name="T36" fmla="*/ 226 w 564"/>
                <a:gd name="T37" fmla="*/ 550 h 556"/>
                <a:gd name="T38" fmla="*/ 172 w 564"/>
                <a:gd name="T39" fmla="*/ 534 h 556"/>
                <a:gd name="T40" fmla="*/ 124 w 564"/>
                <a:gd name="T41" fmla="*/ 508 h 556"/>
                <a:gd name="T42" fmla="*/ 84 w 564"/>
                <a:gd name="T43" fmla="*/ 474 h 556"/>
                <a:gd name="T44" fmla="*/ 48 w 564"/>
                <a:gd name="T45" fmla="*/ 434 h 556"/>
                <a:gd name="T46" fmla="*/ 22 w 564"/>
                <a:gd name="T47" fmla="*/ 386 h 556"/>
                <a:gd name="T48" fmla="*/ 6 w 564"/>
                <a:gd name="T49" fmla="*/ 334 h 556"/>
                <a:gd name="T50" fmla="*/ 0 w 564"/>
                <a:gd name="T51" fmla="*/ 278 h 556"/>
                <a:gd name="T52" fmla="*/ 2 w 564"/>
                <a:gd name="T53" fmla="*/ 250 h 556"/>
                <a:gd name="T54" fmla="*/ 14 w 564"/>
                <a:gd name="T55" fmla="*/ 196 h 556"/>
                <a:gd name="T56" fmla="*/ 34 w 564"/>
                <a:gd name="T57" fmla="*/ 146 h 556"/>
                <a:gd name="T58" fmla="*/ 64 w 564"/>
                <a:gd name="T59" fmla="*/ 102 h 556"/>
                <a:gd name="T60" fmla="*/ 104 w 564"/>
                <a:gd name="T61" fmla="*/ 64 h 556"/>
                <a:gd name="T62" fmla="*/ 148 w 564"/>
                <a:gd name="T63" fmla="*/ 34 h 556"/>
                <a:gd name="T64" fmla="*/ 198 w 564"/>
                <a:gd name="T65" fmla="*/ 12 h 556"/>
                <a:gd name="T66" fmla="*/ 254 w 564"/>
                <a:gd name="T67" fmla="*/ 2 h 556"/>
                <a:gd name="T68" fmla="*/ 282 w 564"/>
                <a:gd name="T6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4" h="556">
                  <a:moveTo>
                    <a:pt x="282" y="0"/>
                  </a:moveTo>
                  <a:lnTo>
                    <a:pt x="282" y="0"/>
                  </a:lnTo>
                  <a:lnTo>
                    <a:pt x="312" y="2"/>
                  </a:lnTo>
                  <a:lnTo>
                    <a:pt x="340" y="6"/>
                  </a:lnTo>
                  <a:lnTo>
                    <a:pt x="366" y="12"/>
                  </a:lnTo>
                  <a:lnTo>
                    <a:pt x="392" y="22"/>
                  </a:lnTo>
                  <a:lnTo>
                    <a:pt x="416" y="34"/>
                  </a:lnTo>
                  <a:lnTo>
                    <a:pt x="440" y="48"/>
                  </a:lnTo>
                  <a:lnTo>
                    <a:pt x="462" y="64"/>
                  </a:lnTo>
                  <a:lnTo>
                    <a:pt x="482" y="82"/>
                  </a:lnTo>
                  <a:lnTo>
                    <a:pt x="500" y="102"/>
                  </a:lnTo>
                  <a:lnTo>
                    <a:pt x="516" y="124"/>
                  </a:lnTo>
                  <a:lnTo>
                    <a:pt x="530" y="146"/>
                  </a:lnTo>
                  <a:lnTo>
                    <a:pt x="542" y="170"/>
                  </a:lnTo>
                  <a:lnTo>
                    <a:pt x="552" y="196"/>
                  </a:lnTo>
                  <a:lnTo>
                    <a:pt x="558" y="222"/>
                  </a:lnTo>
                  <a:lnTo>
                    <a:pt x="562" y="250"/>
                  </a:lnTo>
                  <a:lnTo>
                    <a:pt x="564" y="278"/>
                  </a:lnTo>
                  <a:lnTo>
                    <a:pt x="564" y="278"/>
                  </a:lnTo>
                  <a:lnTo>
                    <a:pt x="562" y="306"/>
                  </a:lnTo>
                  <a:lnTo>
                    <a:pt x="558" y="334"/>
                  </a:lnTo>
                  <a:lnTo>
                    <a:pt x="552" y="360"/>
                  </a:lnTo>
                  <a:lnTo>
                    <a:pt x="542" y="386"/>
                  </a:lnTo>
                  <a:lnTo>
                    <a:pt x="530" y="410"/>
                  </a:lnTo>
                  <a:lnTo>
                    <a:pt x="516" y="434"/>
                  </a:lnTo>
                  <a:lnTo>
                    <a:pt x="500" y="454"/>
                  </a:lnTo>
                  <a:lnTo>
                    <a:pt x="482" y="474"/>
                  </a:lnTo>
                  <a:lnTo>
                    <a:pt x="462" y="492"/>
                  </a:lnTo>
                  <a:lnTo>
                    <a:pt x="440" y="508"/>
                  </a:lnTo>
                  <a:lnTo>
                    <a:pt x="416" y="522"/>
                  </a:lnTo>
                  <a:lnTo>
                    <a:pt x="392" y="534"/>
                  </a:lnTo>
                  <a:lnTo>
                    <a:pt x="366" y="544"/>
                  </a:lnTo>
                  <a:lnTo>
                    <a:pt x="340" y="550"/>
                  </a:lnTo>
                  <a:lnTo>
                    <a:pt x="312" y="554"/>
                  </a:lnTo>
                  <a:lnTo>
                    <a:pt x="282" y="556"/>
                  </a:lnTo>
                  <a:lnTo>
                    <a:pt x="282" y="556"/>
                  </a:lnTo>
                  <a:lnTo>
                    <a:pt x="254" y="554"/>
                  </a:lnTo>
                  <a:lnTo>
                    <a:pt x="226" y="550"/>
                  </a:lnTo>
                  <a:lnTo>
                    <a:pt x="198" y="544"/>
                  </a:lnTo>
                  <a:lnTo>
                    <a:pt x="172" y="534"/>
                  </a:lnTo>
                  <a:lnTo>
                    <a:pt x="148" y="522"/>
                  </a:lnTo>
                  <a:lnTo>
                    <a:pt x="124" y="508"/>
                  </a:lnTo>
                  <a:lnTo>
                    <a:pt x="104" y="492"/>
                  </a:lnTo>
                  <a:lnTo>
                    <a:pt x="84" y="474"/>
                  </a:lnTo>
                  <a:lnTo>
                    <a:pt x="64" y="454"/>
                  </a:lnTo>
                  <a:lnTo>
                    <a:pt x="48" y="434"/>
                  </a:lnTo>
                  <a:lnTo>
                    <a:pt x="34" y="410"/>
                  </a:lnTo>
                  <a:lnTo>
                    <a:pt x="22" y="386"/>
                  </a:lnTo>
                  <a:lnTo>
                    <a:pt x="14" y="360"/>
                  </a:lnTo>
                  <a:lnTo>
                    <a:pt x="6" y="334"/>
                  </a:lnTo>
                  <a:lnTo>
                    <a:pt x="2" y="306"/>
                  </a:lnTo>
                  <a:lnTo>
                    <a:pt x="0" y="278"/>
                  </a:lnTo>
                  <a:lnTo>
                    <a:pt x="0" y="278"/>
                  </a:lnTo>
                  <a:lnTo>
                    <a:pt x="2" y="250"/>
                  </a:lnTo>
                  <a:lnTo>
                    <a:pt x="6" y="222"/>
                  </a:lnTo>
                  <a:lnTo>
                    <a:pt x="14" y="196"/>
                  </a:lnTo>
                  <a:lnTo>
                    <a:pt x="22" y="170"/>
                  </a:lnTo>
                  <a:lnTo>
                    <a:pt x="34" y="146"/>
                  </a:lnTo>
                  <a:lnTo>
                    <a:pt x="48" y="124"/>
                  </a:lnTo>
                  <a:lnTo>
                    <a:pt x="64" y="102"/>
                  </a:lnTo>
                  <a:lnTo>
                    <a:pt x="84" y="82"/>
                  </a:lnTo>
                  <a:lnTo>
                    <a:pt x="104" y="64"/>
                  </a:lnTo>
                  <a:lnTo>
                    <a:pt x="124" y="48"/>
                  </a:lnTo>
                  <a:lnTo>
                    <a:pt x="148" y="34"/>
                  </a:lnTo>
                  <a:lnTo>
                    <a:pt x="172" y="22"/>
                  </a:lnTo>
                  <a:lnTo>
                    <a:pt x="198" y="12"/>
                  </a:lnTo>
                  <a:lnTo>
                    <a:pt x="226" y="6"/>
                  </a:lnTo>
                  <a:lnTo>
                    <a:pt x="254" y="2"/>
                  </a:lnTo>
                  <a:lnTo>
                    <a:pt x="282" y="0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FFD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3567113" y="5459413"/>
              <a:ext cx="898525" cy="885825"/>
            </a:xfrm>
            <a:custGeom>
              <a:avLst/>
              <a:gdLst>
                <a:gd name="T0" fmla="*/ 284 w 566"/>
                <a:gd name="T1" fmla="*/ 0 h 558"/>
                <a:gd name="T2" fmla="*/ 340 w 566"/>
                <a:gd name="T3" fmla="*/ 6 h 558"/>
                <a:gd name="T4" fmla="*/ 394 w 566"/>
                <a:gd name="T5" fmla="*/ 22 h 558"/>
                <a:gd name="T6" fmla="*/ 442 w 566"/>
                <a:gd name="T7" fmla="*/ 48 h 558"/>
                <a:gd name="T8" fmla="*/ 484 w 566"/>
                <a:gd name="T9" fmla="*/ 82 h 558"/>
                <a:gd name="T10" fmla="*/ 518 w 566"/>
                <a:gd name="T11" fmla="*/ 124 h 558"/>
                <a:gd name="T12" fmla="*/ 544 w 566"/>
                <a:gd name="T13" fmla="*/ 170 h 558"/>
                <a:gd name="T14" fmla="*/ 560 w 566"/>
                <a:gd name="T15" fmla="*/ 224 h 558"/>
                <a:gd name="T16" fmla="*/ 566 w 566"/>
                <a:gd name="T17" fmla="*/ 280 h 558"/>
                <a:gd name="T18" fmla="*/ 566 w 566"/>
                <a:gd name="T19" fmla="*/ 308 h 558"/>
                <a:gd name="T20" fmla="*/ 554 w 566"/>
                <a:gd name="T21" fmla="*/ 362 h 558"/>
                <a:gd name="T22" fmla="*/ 532 w 566"/>
                <a:gd name="T23" fmla="*/ 412 h 558"/>
                <a:gd name="T24" fmla="*/ 502 w 566"/>
                <a:gd name="T25" fmla="*/ 456 h 558"/>
                <a:gd name="T26" fmla="*/ 464 w 566"/>
                <a:gd name="T27" fmla="*/ 494 h 558"/>
                <a:gd name="T28" fmla="*/ 418 w 566"/>
                <a:gd name="T29" fmla="*/ 524 h 558"/>
                <a:gd name="T30" fmla="*/ 368 w 566"/>
                <a:gd name="T31" fmla="*/ 546 h 558"/>
                <a:gd name="T32" fmla="*/ 312 w 566"/>
                <a:gd name="T33" fmla="*/ 558 h 558"/>
                <a:gd name="T34" fmla="*/ 284 w 566"/>
                <a:gd name="T35" fmla="*/ 558 h 558"/>
                <a:gd name="T36" fmla="*/ 226 w 566"/>
                <a:gd name="T37" fmla="*/ 552 h 558"/>
                <a:gd name="T38" fmla="*/ 174 w 566"/>
                <a:gd name="T39" fmla="*/ 536 h 558"/>
                <a:gd name="T40" fmla="*/ 126 w 566"/>
                <a:gd name="T41" fmla="*/ 510 h 558"/>
                <a:gd name="T42" fmla="*/ 84 w 566"/>
                <a:gd name="T43" fmla="*/ 476 h 558"/>
                <a:gd name="T44" fmla="*/ 48 w 566"/>
                <a:gd name="T45" fmla="*/ 436 h 558"/>
                <a:gd name="T46" fmla="*/ 22 w 566"/>
                <a:gd name="T47" fmla="*/ 388 h 558"/>
                <a:gd name="T48" fmla="*/ 6 w 566"/>
                <a:gd name="T49" fmla="*/ 336 h 558"/>
                <a:gd name="T50" fmla="*/ 0 w 566"/>
                <a:gd name="T51" fmla="*/ 280 h 558"/>
                <a:gd name="T52" fmla="*/ 2 w 566"/>
                <a:gd name="T53" fmla="*/ 250 h 558"/>
                <a:gd name="T54" fmla="*/ 12 w 566"/>
                <a:gd name="T55" fmla="*/ 196 h 558"/>
                <a:gd name="T56" fmla="*/ 34 w 566"/>
                <a:gd name="T57" fmla="*/ 146 h 558"/>
                <a:gd name="T58" fmla="*/ 64 w 566"/>
                <a:gd name="T59" fmla="*/ 102 h 558"/>
                <a:gd name="T60" fmla="*/ 104 w 566"/>
                <a:gd name="T61" fmla="*/ 64 h 558"/>
                <a:gd name="T62" fmla="*/ 148 w 566"/>
                <a:gd name="T63" fmla="*/ 34 h 558"/>
                <a:gd name="T64" fmla="*/ 200 w 566"/>
                <a:gd name="T65" fmla="*/ 12 h 558"/>
                <a:gd name="T66" fmla="*/ 254 w 566"/>
                <a:gd name="T67" fmla="*/ 2 h 558"/>
                <a:gd name="T68" fmla="*/ 284 w 566"/>
                <a:gd name="T6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6" h="558">
                  <a:moveTo>
                    <a:pt x="284" y="0"/>
                  </a:moveTo>
                  <a:lnTo>
                    <a:pt x="284" y="0"/>
                  </a:lnTo>
                  <a:lnTo>
                    <a:pt x="312" y="2"/>
                  </a:lnTo>
                  <a:lnTo>
                    <a:pt x="340" y="6"/>
                  </a:lnTo>
                  <a:lnTo>
                    <a:pt x="368" y="12"/>
                  </a:lnTo>
                  <a:lnTo>
                    <a:pt x="394" y="22"/>
                  </a:lnTo>
                  <a:lnTo>
                    <a:pt x="418" y="34"/>
                  </a:lnTo>
                  <a:lnTo>
                    <a:pt x="442" y="48"/>
                  </a:lnTo>
                  <a:lnTo>
                    <a:pt x="464" y="64"/>
                  </a:lnTo>
                  <a:lnTo>
                    <a:pt x="484" y="82"/>
                  </a:lnTo>
                  <a:lnTo>
                    <a:pt x="502" y="102"/>
                  </a:lnTo>
                  <a:lnTo>
                    <a:pt x="518" y="124"/>
                  </a:lnTo>
                  <a:lnTo>
                    <a:pt x="532" y="146"/>
                  </a:lnTo>
                  <a:lnTo>
                    <a:pt x="544" y="170"/>
                  </a:lnTo>
                  <a:lnTo>
                    <a:pt x="554" y="196"/>
                  </a:lnTo>
                  <a:lnTo>
                    <a:pt x="560" y="224"/>
                  </a:lnTo>
                  <a:lnTo>
                    <a:pt x="566" y="250"/>
                  </a:lnTo>
                  <a:lnTo>
                    <a:pt x="566" y="280"/>
                  </a:lnTo>
                  <a:lnTo>
                    <a:pt x="566" y="280"/>
                  </a:lnTo>
                  <a:lnTo>
                    <a:pt x="566" y="308"/>
                  </a:lnTo>
                  <a:lnTo>
                    <a:pt x="560" y="336"/>
                  </a:lnTo>
                  <a:lnTo>
                    <a:pt x="554" y="362"/>
                  </a:lnTo>
                  <a:lnTo>
                    <a:pt x="544" y="388"/>
                  </a:lnTo>
                  <a:lnTo>
                    <a:pt x="532" y="412"/>
                  </a:lnTo>
                  <a:lnTo>
                    <a:pt x="518" y="436"/>
                  </a:lnTo>
                  <a:lnTo>
                    <a:pt x="502" y="456"/>
                  </a:lnTo>
                  <a:lnTo>
                    <a:pt x="484" y="476"/>
                  </a:lnTo>
                  <a:lnTo>
                    <a:pt x="464" y="494"/>
                  </a:lnTo>
                  <a:lnTo>
                    <a:pt x="442" y="510"/>
                  </a:lnTo>
                  <a:lnTo>
                    <a:pt x="418" y="524"/>
                  </a:lnTo>
                  <a:lnTo>
                    <a:pt x="394" y="536"/>
                  </a:lnTo>
                  <a:lnTo>
                    <a:pt x="368" y="546"/>
                  </a:lnTo>
                  <a:lnTo>
                    <a:pt x="340" y="552"/>
                  </a:lnTo>
                  <a:lnTo>
                    <a:pt x="312" y="558"/>
                  </a:lnTo>
                  <a:lnTo>
                    <a:pt x="284" y="558"/>
                  </a:lnTo>
                  <a:lnTo>
                    <a:pt x="284" y="558"/>
                  </a:lnTo>
                  <a:lnTo>
                    <a:pt x="254" y="558"/>
                  </a:lnTo>
                  <a:lnTo>
                    <a:pt x="226" y="552"/>
                  </a:lnTo>
                  <a:lnTo>
                    <a:pt x="200" y="546"/>
                  </a:lnTo>
                  <a:lnTo>
                    <a:pt x="174" y="536"/>
                  </a:lnTo>
                  <a:lnTo>
                    <a:pt x="148" y="524"/>
                  </a:lnTo>
                  <a:lnTo>
                    <a:pt x="126" y="510"/>
                  </a:lnTo>
                  <a:lnTo>
                    <a:pt x="104" y="494"/>
                  </a:lnTo>
                  <a:lnTo>
                    <a:pt x="84" y="476"/>
                  </a:lnTo>
                  <a:lnTo>
                    <a:pt x="64" y="456"/>
                  </a:lnTo>
                  <a:lnTo>
                    <a:pt x="48" y="436"/>
                  </a:lnTo>
                  <a:lnTo>
                    <a:pt x="34" y="412"/>
                  </a:lnTo>
                  <a:lnTo>
                    <a:pt x="22" y="388"/>
                  </a:lnTo>
                  <a:lnTo>
                    <a:pt x="12" y="362"/>
                  </a:lnTo>
                  <a:lnTo>
                    <a:pt x="6" y="336"/>
                  </a:lnTo>
                  <a:lnTo>
                    <a:pt x="2" y="308"/>
                  </a:lnTo>
                  <a:lnTo>
                    <a:pt x="0" y="280"/>
                  </a:lnTo>
                  <a:lnTo>
                    <a:pt x="0" y="280"/>
                  </a:lnTo>
                  <a:lnTo>
                    <a:pt x="2" y="250"/>
                  </a:lnTo>
                  <a:lnTo>
                    <a:pt x="6" y="224"/>
                  </a:lnTo>
                  <a:lnTo>
                    <a:pt x="12" y="196"/>
                  </a:lnTo>
                  <a:lnTo>
                    <a:pt x="22" y="170"/>
                  </a:lnTo>
                  <a:lnTo>
                    <a:pt x="34" y="146"/>
                  </a:lnTo>
                  <a:lnTo>
                    <a:pt x="48" y="124"/>
                  </a:lnTo>
                  <a:lnTo>
                    <a:pt x="64" y="102"/>
                  </a:lnTo>
                  <a:lnTo>
                    <a:pt x="84" y="82"/>
                  </a:lnTo>
                  <a:lnTo>
                    <a:pt x="104" y="64"/>
                  </a:lnTo>
                  <a:lnTo>
                    <a:pt x="126" y="48"/>
                  </a:lnTo>
                  <a:lnTo>
                    <a:pt x="148" y="34"/>
                  </a:lnTo>
                  <a:lnTo>
                    <a:pt x="174" y="22"/>
                  </a:lnTo>
                  <a:lnTo>
                    <a:pt x="200" y="12"/>
                  </a:lnTo>
                  <a:lnTo>
                    <a:pt x="226" y="6"/>
                  </a:lnTo>
                  <a:lnTo>
                    <a:pt x="254" y="2"/>
                  </a:lnTo>
                  <a:lnTo>
                    <a:pt x="284" y="0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FFD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3563938" y="5456238"/>
              <a:ext cx="904875" cy="892175"/>
            </a:xfrm>
            <a:custGeom>
              <a:avLst/>
              <a:gdLst>
                <a:gd name="T0" fmla="*/ 284 w 570"/>
                <a:gd name="T1" fmla="*/ 0 h 562"/>
                <a:gd name="T2" fmla="*/ 342 w 570"/>
                <a:gd name="T3" fmla="*/ 6 h 562"/>
                <a:gd name="T4" fmla="*/ 396 w 570"/>
                <a:gd name="T5" fmla="*/ 22 h 562"/>
                <a:gd name="T6" fmla="*/ 444 w 570"/>
                <a:gd name="T7" fmla="*/ 48 h 562"/>
                <a:gd name="T8" fmla="*/ 486 w 570"/>
                <a:gd name="T9" fmla="*/ 82 h 562"/>
                <a:gd name="T10" fmla="*/ 520 w 570"/>
                <a:gd name="T11" fmla="*/ 124 h 562"/>
                <a:gd name="T12" fmla="*/ 546 w 570"/>
                <a:gd name="T13" fmla="*/ 172 h 562"/>
                <a:gd name="T14" fmla="*/ 564 w 570"/>
                <a:gd name="T15" fmla="*/ 224 h 562"/>
                <a:gd name="T16" fmla="*/ 570 w 570"/>
                <a:gd name="T17" fmla="*/ 280 h 562"/>
                <a:gd name="T18" fmla="*/ 568 w 570"/>
                <a:gd name="T19" fmla="*/ 310 h 562"/>
                <a:gd name="T20" fmla="*/ 556 w 570"/>
                <a:gd name="T21" fmla="*/ 364 h 562"/>
                <a:gd name="T22" fmla="*/ 534 w 570"/>
                <a:gd name="T23" fmla="*/ 414 h 562"/>
                <a:gd name="T24" fmla="*/ 504 w 570"/>
                <a:gd name="T25" fmla="*/ 458 h 562"/>
                <a:gd name="T26" fmla="*/ 466 w 570"/>
                <a:gd name="T27" fmla="*/ 496 h 562"/>
                <a:gd name="T28" fmla="*/ 420 w 570"/>
                <a:gd name="T29" fmla="*/ 528 h 562"/>
                <a:gd name="T30" fmla="*/ 368 w 570"/>
                <a:gd name="T31" fmla="*/ 548 h 562"/>
                <a:gd name="T32" fmla="*/ 314 w 570"/>
                <a:gd name="T33" fmla="*/ 560 h 562"/>
                <a:gd name="T34" fmla="*/ 284 w 570"/>
                <a:gd name="T35" fmla="*/ 562 h 562"/>
                <a:gd name="T36" fmla="*/ 228 w 570"/>
                <a:gd name="T37" fmla="*/ 556 h 562"/>
                <a:gd name="T38" fmla="*/ 174 w 570"/>
                <a:gd name="T39" fmla="*/ 538 h 562"/>
                <a:gd name="T40" fmla="*/ 126 w 570"/>
                <a:gd name="T41" fmla="*/ 514 h 562"/>
                <a:gd name="T42" fmla="*/ 84 w 570"/>
                <a:gd name="T43" fmla="*/ 478 h 562"/>
                <a:gd name="T44" fmla="*/ 48 w 570"/>
                <a:gd name="T45" fmla="*/ 438 h 562"/>
                <a:gd name="T46" fmla="*/ 22 w 570"/>
                <a:gd name="T47" fmla="*/ 390 h 562"/>
                <a:gd name="T48" fmla="*/ 6 w 570"/>
                <a:gd name="T49" fmla="*/ 338 h 562"/>
                <a:gd name="T50" fmla="*/ 0 w 570"/>
                <a:gd name="T51" fmla="*/ 280 h 562"/>
                <a:gd name="T52" fmla="*/ 2 w 570"/>
                <a:gd name="T53" fmla="*/ 252 h 562"/>
                <a:gd name="T54" fmla="*/ 12 w 570"/>
                <a:gd name="T55" fmla="*/ 198 h 562"/>
                <a:gd name="T56" fmla="*/ 34 w 570"/>
                <a:gd name="T57" fmla="*/ 148 h 562"/>
                <a:gd name="T58" fmla="*/ 64 w 570"/>
                <a:gd name="T59" fmla="*/ 102 h 562"/>
                <a:gd name="T60" fmla="*/ 104 w 570"/>
                <a:gd name="T61" fmla="*/ 64 h 562"/>
                <a:gd name="T62" fmla="*/ 148 w 570"/>
                <a:gd name="T63" fmla="*/ 34 h 562"/>
                <a:gd name="T64" fmla="*/ 200 w 570"/>
                <a:gd name="T65" fmla="*/ 12 h 562"/>
                <a:gd name="T66" fmla="*/ 256 w 570"/>
                <a:gd name="T67" fmla="*/ 2 h 562"/>
                <a:gd name="T68" fmla="*/ 284 w 570"/>
                <a:gd name="T69" fmla="*/ 0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70" h="562">
                  <a:moveTo>
                    <a:pt x="284" y="0"/>
                  </a:moveTo>
                  <a:lnTo>
                    <a:pt x="284" y="0"/>
                  </a:lnTo>
                  <a:lnTo>
                    <a:pt x="314" y="2"/>
                  </a:lnTo>
                  <a:lnTo>
                    <a:pt x="342" y="6"/>
                  </a:lnTo>
                  <a:lnTo>
                    <a:pt x="368" y="12"/>
                  </a:lnTo>
                  <a:lnTo>
                    <a:pt x="396" y="22"/>
                  </a:lnTo>
                  <a:lnTo>
                    <a:pt x="420" y="34"/>
                  </a:lnTo>
                  <a:lnTo>
                    <a:pt x="444" y="48"/>
                  </a:lnTo>
                  <a:lnTo>
                    <a:pt x="466" y="64"/>
                  </a:lnTo>
                  <a:lnTo>
                    <a:pt x="486" y="82"/>
                  </a:lnTo>
                  <a:lnTo>
                    <a:pt x="504" y="102"/>
                  </a:lnTo>
                  <a:lnTo>
                    <a:pt x="520" y="124"/>
                  </a:lnTo>
                  <a:lnTo>
                    <a:pt x="534" y="148"/>
                  </a:lnTo>
                  <a:lnTo>
                    <a:pt x="546" y="172"/>
                  </a:lnTo>
                  <a:lnTo>
                    <a:pt x="556" y="198"/>
                  </a:lnTo>
                  <a:lnTo>
                    <a:pt x="564" y="224"/>
                  </a:lnTo>
                  <a:lnTo>
                    <a:pt x="568" y="252"/>
                  </a:lnTo>
                  <a:lnTo>
                    <a:pt x="570" y="280"/>
                  </a:lnTo>
                  <a:lnTo>
                    <a:pt x="570" y="280"/>
                  </a:lnTo>
                  <a:lnTo>
                    <a:pt x="568" y="310"/>
                  </a:lnTo>
                  <a:lnTo>
                    <a:pt x="564" y="338"/>
                  </a:lnTo>
                  <a:lnTo>
                    <a:pt x="556" y="364"/>
                  </a:lnTo>
                  <a:lnTo>
                    <a:pt x="546" y="390"/>
                  </a:lnTo>
                  <a:lnTo>
                    <a:pt x="534" y="414"/>
                  </a:lnTo>
                  <a:lnTo>
                    <a:pt x="520" y="438"/>
                  </a:lnTo>
                  <a:lnTo>
                    <a:pt x="504" y="458"/>
                  </a:lnTo>
                  <a:lnTo>
                    <a:pt x="486" y="478"/>
                  </a:lnTo>
                  <a:lnTo>
                    <a:pt x="466" y="496"/>
                  </a:lnTo>
                  <a:lnTo>
                    <a:pt x="444" y="514"/>
                  </a:lnTo>
                  <a:lnTo>
                    <a:pt x="420" y="528"/>
                  </a:lnTo>
                  <a:lnTo>
                    <a:pt x="396" y="538"/>
                  </a:lnTo>
                  <a:lnTo>
                    <a:pt x="368" y="548"/>
                  </a:lnTo>
                  <a:lnTo>
                    <a:pt x="342" y="556"/>
                  </a:lnTo>
                  <a:lnTo>
                    <a:pt x="314" y="560"/>
                  </a:lnTo>
                  <a:lnTo>
                    <a:pt x="284" y="562"/>
                  </a:lnTo>
                  <a:lnTo>
                    <a:pt x="284" y="562"/>
                  </a:lnTo>
                  <a:lnTo>
                    <a:pt x="256" y="560"/>
                  </a:lnTo>
                  <a:lnTo>
                    <a:pt x="228" y="556"/>
                  </a:lnTo>
                  <a:lnTo>
                    <a:pt x="200" y="548"/>
                  </a:lnTo>
                  <a:lnTo>
                    <a:pt x="174" y="538"/>
                  </a:lnTo>
                  <a:lnTo>
                    <a:pt x="148" y="528"/>
                  </a:lnTo>
                  <a:lnTo>
                    <a:pt x="126" y="514"/>
                  </a:lnTo>
                  <a:lnTo>
                    <a:pt x="104" y="496"/>
                  </a:lnTo>
                  <a:lnTo>
                    <a:pt x="84" y="478"/>
                  </a:lnTo>
                  <a:lnTo>
                    <a:pt x="64" y="458"/>
                  </a:lnTo>
                  <a:lnTo>
                    <a:pt x="48" y="438"/>
                  </a:lnTo>
                  <a:lnTo>
                    <a:pt x="34" y="414"/>
                  </a:lnTo>
                  <a:lnTo>
                    <a:pt x="22" y="390"/>
                  </a:lnTo>
                  <a:lnTo>
                    <a:pt x="12" y="364"/>
                  </a:lnTo>
                  <a:lnTo>
                    <a:pt x="6" y="338"/>
                  </a:lnTo>
                  <a:lnTo>
                    <a:pt x="2" y="310"/>
                  </a:lnTo>
                  <a:lnTo>
                    <a:pt x="0" y="280"/>
                  </a:lnTo>
                  <a:lnTo>
                    <a:pt x="0" y="280"/>
                  </a:lnTo>
                  <a:lnTo>
                    <a:pt x="2" y="252"/>
                  </a:lnTo>
                  <a:lnTo>
                    <a:pt x="6" y="224"/>
                  </a:lnTo>
                  <a:lnTo>
                    <a:pt x="12" y="198"/>
                  </a:lnTo>
                  <a:lnTo>
                    <a:pt x="22" y="172"/>
                  </a:lnTo>
                  <a:lnTo>
                    <a:pt x="34" y="148"/>
                  </a:lnTo>
                  <a:lnTo>
                    <a:pt x="48" y="124"/>
                  </a:lnTo>
                  <a:lnTo>
                    <a:pt x="64" y="102"/>
                  </a:lnTo>
                  <a:lnTo>
                    <a:pt x="84" y="82"/>
                  </a:lnTo>
                  <a:lnTo>
                    <a:pt x="104" y="64"/>
                  </a:lnTo>
                  <a:lnTo>
                    <a:pt x="126" y="48"/>
                  </a:lnTo>
                  <a:lnTo>
                    <a:pt x="148" y="34"/>
                  </a:lnTo>
                  <a:lnTo>
                    <a:pt x="174" y="22"/>
                  </a:lnTo>
                  <a:lnTo>
                    <a:pt x="200" y="12"/>
                  </a:lnTo>
                  <a:lnTo>
                    <a:pt x="228" y="6"/>
                  </a:lnTo>
                  <a:lnTo>
                    <a:pt x="256" y="2"/>
                  </a:lnTo>
                  <a:lnTo>
                    <a:pt x="284" y="0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FFCF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3560763" y="5453063"/>
              <a:ext cx="908050" cy="895350"/>
            </a:xfrm>
            <a:custGeom>
              <a:avLst/>
              <a:gdLst>
                <a:gd name="T0" fmla="*/ 286 w 572"/>
                <a:gd name="T1" fmla="*/ 0 h 564"/>
                <a:gd name="T2" fmla="*/ 342 w 572"/>
                <a:gd name="T3" fmla="*/ 6 h 564"/>
                <a:gd name="T4" fmla="*/ 396 w 572"/>
                <a:gd name="T5" fmla="*/ 22 h 564"/>
                <a:gd name="T6" fmla="*/ 446 w 572"/>
                <a:gd name="T7" fmla="*/ 48 h 564"/>
                <a:gd name="T8" fmla="*/ 488 w 572"/>
                <a:gd name="T9" fmla="*/ 82 h 564"/>
                <a:gd name="T10" fmla="*/ 522 w 572"/>
                <a:gd name="T11" fmla="*/ 124 h 564"/>
                <a:gd name="T12" fmla="*/ 548 w 572"/>
                <a:gd name="T13" fmla="*/ 172 h 564"/>
                <a:gd name="T14" fmla="*/ 566 w 572"/>
                <a:gd name="T15" fmla="*/ 226 h 564"/>
                <a:gd name="T16" fmla="*/ 572 w 572"/>
                <a:gd name="T17" fmla="*/ 282 h 564"/>
                <a:gd name="T18" fmla="*/ 570 w 572"/>
                <a:gd name="T19" fmla="*/ 310 h 564"/>
                <a:gd name="T20" fmla="*/ 558 w 572"/>
                <a:gd name="T21" fmla="*/ 366 h 564"/>
                <a:gd name="T22" fmla="*/ 536 w 572"/>
                <a:gd name="T23" fmla="*/ 416 h 564"/>
                <a:gd name="T24" fmla="*/ 506 w 572"/>
                <a:gd name="T25" fmla="*/ 460 h 564"/>
                <a:gd name="T26" fmla="*/ 468 w 572"/>
                <a:gd name="T27" fmla="*/ 500 h 564"/>
                <a:gd name="T28" fmla="*/ 422 w 572"/>
                <a:gd name="T29" fmla="*/ 530 h 564"/>
                <a:gd name="T30" fmla="*/ 370 w 572"/>
                <a:gd name="T31" fmla="*/ 550 h 564"/>
                <a:gd name="T32" fmla="*/ 314 w 572"/>
                <a:gd name="T33" fmla="*/ 562 h 564"/>
                <a:gd name="T34" fmla="*/ 286 w 572"/>
                <a:gd name="T35" fmla="*/ 564 h 564"/>
                <a:gd name="T36" fmla="*/ 228 w 572"/>
                <a:gd name="T37" fmla="*/ 558 h 564"/>
                <a:gd name="T38" fmla="*/ 174 w 572"/>
                <a:gd name="T39" fmla="*/ 542 h 564"/>
                <a:gd name="T40" fmla="*/ 126 w 572"/>
                <a:gd name="T41" fmla="*/ 516 h 564"/>
                <a:gd name="T42" fmla="*/ 84 w 572"/>
                <a:gd name="T43" fmla="*/ 480 h 564"/>
                <a:gd name="T44" fmla="*/ 48 w 572"/>
                <a:gd name="T45" fmla="*/ 440 h 564"/>
                <a:gd name="T46" fmla="*/ 22 w 572"/>
                <a:gd name="T47" fmla="*/ 392 h 564"/>
                <a:gd name="T48" fmla="*/ 6 w 572"/>
                <a:gd name="T49" fmla="*/ 338 h 564"/>
                <a:gd name="T50" fmla="*/ 0 w 572"/>
                <a:gd name="T51" fmla="*/ 282 h 564"/>
                <a:gd name="T52" fmla="*/ 0 w 572"/>
                <a:gd name="T53" fmla="*/ 254 h 564"/>
                <a:gd name="T54" fmla="*/ 12 w 572"/>
                <a:gd name="T55" fmla="*/ 198 h 564"/>
                <a:gd name="T56" fmla="*/ 34 w 572"/>
                <a:gd name="T57" fmla="*/ 148 h 564"/>
                <a:gd name="T58" fmla="*/ 64 w 572"/>
                <a:gd name="T59" fmla="*/ 102 h 564"/>
                <a:gd name="T60" fmla="*/ 104 w 572"/>
                <a:gd name="T61" fmla="*/ 64 h 564"/>
                <a:gd name="T62" fmla="*/ 150 w 572"/>
                <a:gd name="T63" fmla="*/ 34 h 564"/>
                <a:gd name="T64" fmla="*/ 200 w 572"/>
                <a:gd name="T65" fmla="*/ 12 h 564"/>
                <a:gd name="T66" fmla="*/ 256 w 572"/>
                <a:gd name="T67" fmla="*/ 2 h 564"/>
                <a:gd name="T68" fmla="*/ 286 w 572"/>
                <a:gd name="T69" fmla="*/ 0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72" h="564">
                  <a:moveTo>
                    <a:pt x="286" y="0"/>
                  </a:moveTo>
                  <a:lnTo>
                    <a:pt x="286" y="0"/>
                  </a:lnTo>
                  <a:lnTo>
                    <a:pt x="314" y="2"/>
                  </a:lnTo>
                  <a:lnTo>
                    <a:pt x="342" y="6"/>
                  </a:lnTo>
                  <a:lnTo>
                    <a:pt x="370" y="12"/>
                  </a:lnTo>
                  <a:lnTo>
                    <a:pt x="396" y="22"/>
                  </a:lnTo>
                  <a:lnTo>
                    <a:pt x="422" y="34"/>
                  </a:lnTo>
                  <a:lnTo>
                    <a:pt x="446" y="48"/>
                  </a:lnTo>
                  <a:lnTo>
                    <a:pt x="468" y="64"/>
                  </a:lnTo>
                  <a:lnTo>
                    <a:pt x="488" y="82"/>
                  </a:lnTo>
                  <a:lnTo>
                    <a:pt x="506" y="102"/>
                  </a:lnTo>
                  <a:lnTo>
                    <a:pt x="522" y="124"/>
                  </a:lnTo>
                  <a:lnTo>
                    <a:pt x="536" y="148"/>
                  </a:lnTo>
                  <a:lnTo>
                    <a:pt x="548" y="172"/>
                  </a:lnTo>
                  <a:lnTo>
                    <a:pt x="558" y="198"/>
                  </a:lnTo>
                  <a:lnTo>
                    <a:pt x="566" y="226"/>
                  </a:lnTo>
                  <a:lnTo>
                    <a:pt x="570" y="254"/>
                  </a:lnTo>
                  <a:lnTo>
                    <a:pt x="572" y="282"/>
                  </a:lnTo>
                  <a:lnTo>
                    <a:pt x="572" y="282"/>
                  </a:lnTo>
                  <a:lnTo>
                    <a:pt x="570" y="310"/>
                  </a:lnTo>
                  <a:lnTo>
                    <a:pt x="566" y="338"/>
                  </a:lnTo>
                  <a:lnTo>
                    <a:pt x="558" y="366"/>
                  </a:lnTo>
                  <a:lnTo>
                    <a:pt x="548" y="392"/>
                  </a:lnTo>
                  <a:lnTo>
                    <a:pt x="536" y="416"/>
                  </a:lnTo>
                  <a:lnTo>
                    <a:pt x="522" y="440"/>
                  </a:lnTo>
                  <a:lnTo>
                    <a:pt x="506" y="460"/>
                  </a:lnTo>
                  <a:lnTo>
                    <a:pt x="488" y="480"/>
                  </a:lnTo>
                  <a:lnTo>
                    <a:pt x="468" y="500"/>
                  </a:lnTo>
                  <a:lnTo>
                    <a:pt x="446" y="516"/>
                  </a:lnTo>
                  <a:lnTo>
                    <a:pt x="422" y="530"/>
                  </a:lnTo>
                  <a:lnTo>
                    <a:pt x="396" y="542"/>
                  </a:lnTo>
                  <a:lnTo>
                    <a:pt x="370" y="550"/>
                  </a:lnTo>
                  <a:lnTo>
                    <a:pt x="342" y="558"/>
                  </a:lnTo>
                  <a:lnTo>
                    <a:pt x="314" y="562"/>
                  </a:lnTo>
                  <a:lnTo>
                    <a:pt x="286" y="564"/>
                  </a:lnTo>
                  <a:lnTo>
                    <a:pt x="286" y="564"/>
                  </a:lnTo>
                  <a:lnTo>
                    <a:pt x="256" y="562"/>
                  </a:lnTo>
                  <a:lnTo>
                    <a:pt x="228" y="558"/>
                  </a:lnTo>
                  <a:lnTo>
                    <a:pt x="200" y="550"/>
                  </a:lnTo>
                  <a:lnTo>
                    <a:pt x="174" y="542"/>
                  </a:lnTo>
                  <a:lnTo>
                    <a:pt x="150" y="530"/>
                  </a:lnTo>
                  <a:lnTo>
                    <a:pt x="126" y="516"/>
                  </a:lnTo>
                  <a:lnTo>
                    <a:pt x="104" y="500"/>
                  </a:lnTo>
                  <a:lnTo>
                    <a:pt x="84" y="480"/>
                  </a:lnTo>
                  <a:lnTo>
                    <a:pt x="64" y="460"/>
                  </a:lnTo>
                  <a:lnTo>
                    <a:pt x="48" y="440"/>
                  </a:lnTo>
                  <a:lnTo>
                    <a:pt x="34" y="416"/>
                  </a:lnTo>
                  <a:lnTo>
                    <a:pt x="22" y="392"/>
                  </a:lnTo>
                  <a:lnTo>
                    <a:pt x="12" y="366"/>
                  </a:lnTo>
                  <a:lnTo>
                    <a:pt x="6" y="338"/>
                  </a:lnTo>
                  <a:lnTo>
                    <a:pt x="0" y="310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54"/>
                  </a:lnTo>
                  <a:lnTo>
                    <a:pt x="6" y="226"/>
                  </a:lnTo>
                  <a:lnTo>
                    <a:pt x="12" y="198"/>
                  </a:lnTo>
                  <a:lnTo>
                    <a:pt x="22" y="172"/>
                  </a:lnTo>
                  <a:lnTo>
                    <a:pt x="34" y="148"/>
                  </a:lnTo>
                  <a:lnTo>
                    <a:pt x="48" y="124"/>
                  </a:lnTo>
                  <a:lnTo>
                    <a:pt x="64" y="102"/>
                  </a:lnTo>
                  <a:lnTo>
                    <a:pt x="84" y="82"/>
                  </a:lnTo>
                  <a:lnTo>
                    <a:pt x="104" y="64"/>
                  </a:lnTo>
                  <a:lnTo>
                    <a:pt x="126" y="48"/>
                  </a:lnTo>
                  <a:lnTo>
                    <a:pt x="150" y="34"/>
                  </a:lnTo>
                  <a:lnTo>
                    <a:pt x="174" y="22"/>
                  </a:lnTo>
                  <a:lnTo>
                    <a:pt x="200" y="12"/>
                  </a:lnTo>
                  <a:lnTo>
                    <a:pt x="228" y="6"/>
                  </a:lnTo>
                  <a:lnTo>
                    <a:pt x="256" y="2"/>
                  </a:lnTo>
                  <a:lnTo>
                    <a:pt x="286" y="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FFCB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19"/>
            <p:cNvSpPr>
              <a:spLocks/>
            </p:cNvSpPr>
            <p:nvPr/>
          </p:nvSpPr>
          <p:spPr bwMode="auto">
            <a:xfrm>
              <a:off x="3557588" y="5449888"/>
              <a:ext cx="911225" cy="898525"/>
            </a:xfrm>
            <a:custGeom>
              <a:avLst/>
              <a:gdLst>
                <a:gd name="T0" fmla="*/ 286 w 574"/>
                <a:gd name="T1" fmla="*/ 0 h 566"/>
                <a:gd name="T2" fmla="*/ 344 w 574"/>
                <a:gd name="T3" fmla="*/ 6 h 566"/>
                <a:gd name="T4" fmla="*/ 398 w 574"/>
                <a:gd name="T5" fmla="*/ 22 h 566"/>
                <a:gd name="T6" fmla="*/ 446 w 574"/>
                <a:gd name="T7" fmla="*/ 48 h 566"/>
                <a:gd name="T8" fmla="*/ 490 w 574"/>
                <a:gd name="T9" fmla="*/ 84 h 566"/>
                <a:gd name="T10" fmla="*/ 524 w 574"/>
                <a:gd name="T11" fmla="*/ 126 h 566"/>
                <a:gd name="T12" fmla="*/ 552 w 574"/>
                <a:gd name="T13" fmla="*/ 174 h 566"/>
                <a:gd name="T14" fmla="*/ 568 w 574"/>
                <a:gd name="T15" fmla="*/ 226 h 566"/>
                <a:gd name="T16" fmla="*/ 574 w 574"/>
                <a:gd name="T17" fmla="*/ 284 h 566"/>
                <a:gd name="T18" fmla="*/ 572 w 574"/>
                <a:gd name="T19" fmla="*/ 312 h 566"/>
                <a:gd name="T20" fmla="*/ 560 w 574"/>
                <a:gd name="T21" fmla="*/ 368 h 566"/>
                <a:gd name="T22" fmla="*/ 540 w 574"/>
                <a:gd name="T23" fmla="*/ 418 h 566"/>
                <a:gd name="T24" fmla="*/ 508 w 574"/>
                <a:gd name="T25" fmla="*/ 464 h 566"/>
                <a:gd name="T26" fmla="*/ 470 w 574"/>
                <a:gd name="T27" fmla="*/ 502 h 566"/>
                <a:gd name="T28" fmla="*/ 424 w 574"/>
                <a:gd name="T29" fmla="*/ 532 h 566"/>
                <a:gd name="T30" fmla="*/ 372 w 574"/>
                <a:gd name="T31" fmla="*/ 554 h 566"/>
                <a:gd name="T32" fmla="*/ 316 w 574"/>
                <a:gd name="T33" fmla="*/ 564 h 566"/>
                <a:gd name="T34" fmla="*/ 286 w 574"/>
                <a:gd name="T35" fmla="*/ 566 h 566"/>
                <a:gd name="T36" fmla="*/ 228 w 574"/>
                <a:gd name="T37" fmla="*/ 560 h 566"/>
                <a:gd name="T38" fmla="*/ 174 w 574"/>
                <a:gd name="T39" fmla="*/ 544 h 566"/>
                <a:gd name="T40" fmla="*/ 126 w 574"/>
                <a:gd name="T41" fmla="*/ 518 h 566"/>
                <a:gd name="T42" fmla="*/ 84 w 574"/>
                <a:gd name="T43" fmla="*/ 484 h 566"/>
                <a:gd name="T44" fmla="*/ 48 w 574"/>
                <a:gd name="T45" fmla="*/ 442 h 566"/>
                <a:gd name="T46" fmla="*/ 22 w 574"/>
                <a:gd name="T47" fmla="*/ 394 h 566"/>
                <a:gd name="T48" fmla="*/ 6 w 574"/>
                <a:gd name="T49" fmla="*/ 340 h 566"/>
                <a:gd name="T50" fmla="*/ 0 w 574"/>
                <a:gd name="T51" fmla="*/ 284 h 566"/>
                <a:gd name="T52" fmla="*/ 0 w 574"/>
                <a:gd name="T53" fmla="*/ 254 h 566"/>
                <a:gd name="T54" fmla="*/ 12 w 574"/>
                <a:gd name="T55" fmla="*/ 200 h 566"/>
                <a:gd name="T56" fmla="*/ 34 w 574"/>
                <a:gd name="T57" fmla="*/ 148 h 566"/>
                <a:gd name="T58" fmla="*/ 64 w 574"/>
                <a:gd name="T59" fmla="*/ 104 h 566"/>
                <a:gd name="T60" fmla="*/ 104 w 574"/>
                <a:gd name="T61" fmla="*/ 64 h 566"/>
                <a:gd name="T62" fmla="*/ 150 w 574"/>
                <a:gd name="T63" fmla="*/ 34 h 566"/>
                <a:gd name="T64" fmla="*/ 202 w 574"/>
                <a:gd name="T65" fmla="*/ 12 h 566"/>
                <a:gd name="T66" fmla="*/ 258 w 574"/>
                <a:gd name="T67" fmla="*/ 2 h 566"/>
                <a:gd name="T68" fmla="*/ 286 w 574"/>
                <a:gd name="T69" fmla="*/ 0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74" h="566">
                  <a:moveTo>
                    <a:pt x="286" y="0"/>
                  </a:moveTo>
                  <a:lnTo>
                    <a:pt x="286" y="0"/>
                  </a:lnTo>
                  <a:lnTo>
                    <a:pt x="316" y="2"/>
                  </a:lnTo>
                  <a:lnTo>
                    <a:pt x="344" y="6"/>
                  </a:lnTo>
                  <a:lnTo>
                    <a:pt x="372" y="12"/>
                  </a:lnTo>
                  <a:lnTo>
                    <a:pt x="398" y="22"/>
                  </a:lnTo>
                  <a:lnTo>
                    <a:pt x="424" y="34"/>
                  </a:lnTo>
                  <a:lnTo>
                    <a:pt x="446" y="48"/>
                  </a:lnTo>
                  <a:lnTo>
                    <a:pt x="470" y="64"/>
                  </a:lnTo>
                  <a:lnTo>
                    <a:pt x="490" y="84"/>
                  </a:lnTo>
                  <a:lnTo>
                    <a:pt x="508" y="104"/>
                  </a:lnTo>
                  <a:lnTo>
                    <a:pt x="524" y="126"/>
                  </a:lnTo>
                  <a:lnTo>
                    <a:pt x="540" y="148"/>
                  </a:lnTo>
                  <a:lnTo>
                    <a:pt x="552" y="174"/>
                  </a:lnTo>
                  <a:lnTo>
                    <a:pt x="560" y="200"/>
                  </a:lnTo>
                  <a:lnTo>
                    <a:pt x="568" y="226"/>
                  </a:lnTo>
                  <a:lnTo>
                    <a:pt x="572" y="254"/>
                  </a:lnTo>
                  <a:lnTo>
                    <a:pt x="574" y="284"/>
                  </a:lnTo>
                  <a:lnTo>
                    <a:pt x="574" y="284"/>
                  </a:lnTo>
                  <a:lnTo>
                    <a:pt x="572" y="312"/>
                  </a:lnTo>
                  <a:lnTo>
                    <a:pt x="568" y="340"/>
                  </a:lnTo>
                  <a:lnTo>
                    <a:pt x="560" y="368"/>
                  </a:lnTo>
                  <a:lnTo>
                    <a:pt x="552" y="394"/>
                  </a:lnTo>
                  <a:lnTo>
                    <a:pt x="540" y="418"/>
                  </a:lnTo>
                  <a:lnTo>
                    <a:pt x="524" y="442"/>
                  </a:lnTo>
                  <a:lnTo>
                    <a:pt x="508" y="464"/>
                  </a:lnTo>
                  <a:lnTo>
                    <a:pt x="490" y="484"/>
                  </a:lnTo>
                  <a:lnTo>
                    <a:pt x="470" y="502"/>
                  </a:lnTo>
                  <a:lnTo>
                    <a:pt x="446" y="518"/>
                  </a:lnTo>
                  <a:lnTo>
                    <a:pt x="424" y="532"/>
                  </a:lnTo>
                  <a:lnTo>
                    <a:pt x="398" y="544"/>
                  </a:lnTo>
                  <a:lnTo>
                    <a:pt x="372" y="554"/>
                  </a:lnTo>
                  <a:lnTo>
                    <a:pt x="344" y="560"/>
                  </a:lnTo>
                  <a:lnTo>
                    <a:pt x="316" y="564"/>
                  </a:lnTo>
                  <a:lnTo>
                    <a:pt x="286" y="566"/>
                  </a:lnTo>
                  <a:lnTo>
                    <a:pt x="286" y="566"/>
                  </a:lnTo>
                  <a:lnTo>
                    <a:pt x="258" y="564"/>
                  </a:lnTo>
                  <a:lnTo>
                    <a:pt x="228" y="560"/>
                  </a:lnTo>
                  <a:lnTo>
                    <a:pt x="202" y="554"/>
                  </a:lnTo>
                  <a:lnTo>
                    <a:pt x="174" y="544"/>
                  </a:lnTo>
                  <a:lnTo>
                    <a:pt x="150" y="532"/>
                  </a:lnTo>
                  <a:lnTo>
                    <a:pt x="126" y="518"/>
                  </a:lnTo>
                  <a:lnTo>
                    <a:pt x="104" y="502"/>
                  </a:lnTo>
                  <a:lnTo>
                    <a:pt x="84" y="484"/>
                  </a:lnTo>
                  <a:lnTo>
                    <a:pt x="64" y="464"/>
                  </a:lnTo>
                  <a:lnTo>
                    <a:pt x="48" y="442"/>
                  </a:lnTo>
                  <a:lnTo>
                    <a:pt x="34" y="418"/>
                  </a:lnTo>
                  <a:lnTo>
                    <a:pt x="22" y="394"/>
                  </a:lnTo>
                  <a:lnTo>
                    <a:pt x="12" y="368"/>
                  </a:lnTo>
                  <a:lnTo>
                    <a:pt x="6" y="340"/>
                  </a:lnTo>
                  <a:lnTo>
                    <a:pt x="0" y="312"/>
                  </a:lnTo>
                  <a:lnTo>
                    <a:pt x="0" y="284"/>
                  </a:lnTo>
                  <a:lnTo>
                    <a:pt x="0" y="284"/>
                  </a:lnTo>
                  <a:lnTo>
                    <a:pt x="0" y="254"/>
                  </a:lnTo>
                  <a:lnTo>
                    <a:pt x="6" y="226"/>
                  </a:lnTo>
                  <a:lnTo>
                    <a:pt x="12" y="200"/>
                  </a:lnTo>
                  <a:lnTo>
                    <a:pt x="22" y="174"/>
                  </a:lnTo>
                  <a:lnTo>
                    <a:pt x="34" y="148"/>
                  </a:lnTo>
                  <a:lnTo>
                    <a:pt x="48" y="126"/>
                  </a:lnTo>
                  <a:lnTo>
                    <a:pt x="64" y="104"/>
                  </a:lnTo>
                  <a:lnTo>
                    <a:pt x="84" y="84"/>
                  </a:lnTo>
                  <a:lnTo>
                    <a:pt x="104" y="64"/>
                  </a:lnTo>
                  <a:lnTo>
                    <a:pt x="126" y="48"/>
                  </a:lnTo>
                  <a:lnTo>
                    <a:pt x="150" y="34"/>
                  </a:lnTo>
                  <a:lnTo>
                    <a:pt x="174" y="22"/>
                  </a:lnTo>
                  <a:lnTo>
                    <a:pt x="202" y="12"/>
                  </a:lnTo>
                  <a:lnTo>
                    <a:pt x="228" y="6"/>
                  </a:lnTo>
                  <a:lnTo>
                    <a:pt x="258" y="2"/>
                  </a:lnTo>
                  <a:lnTo>
                    <a:pt x="286" y="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FFC7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0"/>
            <p:cNvSpPr>
              <a:spLocks/>
            </p:cNvSpPr>
            <p:nvPr/>
          </p:nvSpPr>
          <p:spPr bwMode="auto">
            <a:xfrm>
              <a:off x="3551238" y="5446713"/>
              <a:ext cx="917575" cy="901700"/>
            </a:xfrm>
            <a:custGeom>
              <a:avLst/>
              <a:gdLst>
                <a:gd name="T0" fmla="*/ 290 w 578"/>
                <a:gd name="T1" fmla="*/ 0 h 568"/>
                <a:gd name="T2" fmla="*/ 348 w 578"/>
                <a:gd name="T3" fmla="*/ 6 h 568"/>
                <a:gd name="T4" fmla="*/ 402 w 578"/>
                <a:gd name="T5" fmla="*/ 22 h 568"/>
                <a:gd name="T6" fmla="*/ 450 w 578"/>
                <a:gd name="T7" fmla="*/ 48 h 568"/>
                <a:gd name="T8" fmla="*/ 494 w 578"/>
                <a:gd name="T9" fmla="*/ 84 h 568"/>
                <a:gd name="T10" fmla="*/ 528 w 578"/>
                <a:gd name="T11" fmla="*/ 126 h 568"/>
                <a:gd name="T12" fmla="*/ 556 w 578"/>
                <a:gd name="T13" fmla="*/ 174 h 568"/>
                <a:gd name="T14" fmla="*/ 572 w 578"/>
                <a:gd name="T15" fmla="*/ 228 h 568"/>
                <a:gd name="T16" fmla="*/ 578 w 578"/>
                <a:gd name="T17" fmla="*/ 284 h 568"/>
                <a:gd name="T18" fmla="*/ 576 w 578"/>
                <a:gd name="T19" fmla="*/ 314 h 568"/>
                <a:gd name="T20" fmla="*/ 566 w 578"/>
                <a:gd name="T21" fmla="*/ 368 h 568"/>
                <a:gd name="T22" fmla="*/ 544 w 578"/>
                <a:gd name="T23" fmla="*/ 420 h 568"/>
                <a:gd name="T24" fmla="*/ 512 w 578"/>
                <a:gd name="T25" fmla="*/ 466 h 568"/>
                <a:gd name="T26" fmla="*/ 472 w 578"/>
                <a:gd name="T27" fmla="*/ 504 h 568"/>
                <a:gd name="T28" fmla="*/ 426 w 578"/>
                <a:gd name="T29" fmla="*/ 534 h 568"/>
                <a:gd name="T30" fmla="*/ 376 w 578"/>
                <a:gd name="T31" fmla="*/ 556 h 568"/>
                <a:gd name="T32" fmla="*/ 318 w 578"/>
                <a:gd name="T33" fmla="*/ 568 h 568"/>
                <a:gd name="T34" fmla="*/ 290 w 578"/>
                <a:gd name="T35" fmla="*/ 568 h 568"/>
                <a:gd name="T36" fmla="*/ 232 w 578"/>
                <a:gd name="T37" fmla="*/ 562 h 568"/>
                <a:gd name="T38" fmla="*/ 178 w 578"/>
                <a:gd name="T39" fmla="*/ 546 h 568"/>
                <a:gd name="T40" fmla="*/ 128 w 578"/>
                <a:gd name="T41" fmla="*/ 520 h 568"/>
                <a:gd name="T42" fmla="*/ 86 w 578"/>
                <a:gd name="T43" fmla="*/ 486 h 568"/>
                <a:gd name="T44" fmla="*/ 50 w 578"/>
                <a:gd name="T45" fmla="*/ 444 h 568"/>
                <a:gd name="T46" fmla="*/ 24 w 578"/>
                <a:gd name="T47" fmla="*/ 394 h 568"/>
                <a:gd name="T48" fmla="*/ 6 w 578"/>
                <a:gd name="T49" fmla="*/ 342 h 568"/>
                <a:gd name="T50" fmla="*/ 0 w 578"/>
                <a:gd name="T51" fmla="*/ 284 h 568"/>
                <a:gd name="T52" fmla="*/ 2 w 578"/>
                <a:gd name="T53" fmla="*/ 256 h 568"/>
                <a:gd name="T54" fmla="*/ 14 w 578"/>
                <a:gd name="T55" fmla="*/ 200 h 568"/>
                <a:gd name="T56" fmla="*/ 36 w 578"/>
                <a:gd name="T57" fmla="*/ 150 h 568"/>
                <a:gd name="T58" fmla="*/ 66 w 578"/>
                <a:gd name="T59" fmla="*/ 104 h 568"/>
                <a:gd name="T60" fmla="*/ 106 w 578"/>
                <a:gd name="T61" fmla="*/ 66 h 568"/>
                <a:gd name="T62" fmla="*/ 152 w 578"/>
                <a:gd name="T63" fmla="*/ 34 h 568"/>
                <a:gd name="T64" fmla="*/ 204 w 578"/>
                <a:gd name="T65" fmla="*/ 12 h 568"/>
                <a:gd name="T66" fmla="*/ 260 w 578"/>
                <a:gd name="T67" fmla="*/ 2 h 568"/>
                <a:gd name="T68" fmla="*/ 290 w 578"/>
                <a:gd name="T69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78" h="568">
                  <a:moveTo>
                    <a:pt x="290" y="0"/>
                  </a:moveTo>
                  <a:lnTo>
                    <a:pt x="290" y="0"/>
                  </a:lnTo>
                  <a:lnTo>
                    <a:pt x="318" y="2"/>
                  </a:lnTo>
                  <a:lnTo>
                    <a:pt x="348" y="6"/>
                  </a:lnTo>
                  <a:lnTo>
                    <a:pt x="376" y="12"/>
                  </a:lnTo>
                  <a:lnTo>
                    <a:pt x="402" y="22"/>
                  </a:lnTo>
                  <a:lnTo>
                    <a:pt x="426" y="34"/>
                  </a:lnTo>
                  <a:lnTo>
                    <a:pt x="450" y="48"/>
                  </a:lnTo>
                  <a:lnTo>
                    <a:pt x="472" y="66"/>
                  </a:lnTo>
                  <a:lnTo>
                    <a:pt x="494" y="84"/>
                  </a:lnTo>
                  <a:lnTo>
                    <a:pt x="512" y="104"/>
                  </a:lnTo>
                  <a:lnTo>
                    <a:pt x="528" y="126"/>
                  </a:lnTo>
                  <a:lnTo>
                    <a:pt x="544" y="150"/>
                  </a:lnTo>
                  <a:lnTo>
                    <a:pt x="556" y="174"/>
                  </a:lnTo>
                  <a:lnTo>
                    <a:pt x="566" y="200"/>
                  </a:lnTo>
                  <a:lnTo>
                    <a:pt x="572" y="228"/>
                  </a:lnTo>
                  <a:lnTo>
                    <a:pt x="576" y="256"/>
                  </a:lnTo>
                  <a:lnTo>
                    <a:pt x="578" y="284"/>
                  </a:lnTo>
                  <a:lnTo>
                    <a:pt x="578" y="284"/>
                  </a:lnTo>
                  <a:lnTo>
                    <a:pt x="576" y="314"/>
                  </a:lnTo>
                  <a:lnTo>
                    <a:pt x="572" y="342"/>
                  </a:lnTo>
                  <a:lnTo>
                    <a:pt x="566" y="368"/>
                  </a:lnTo>
                  <a:lnTo>
                    <a:pt x="556" y="394"/>
                  </a:lnTo>
                  <a:lnTo>
                    <a:pt x="544" y="420"/>
                  </a:lnTo>
                  <a:lnTo>
                    <a:pt x="528" y="444"/>
                  </a:lnTo>
                  <a:lnTo>
                    <a:pt x="512" y="466"/>
                  </a:lnTo>
                  <a:lnTo>
                    <a:pt x="494" y="486"/>
                  </a:lnTo>
                  <a:lnTo>
                    <a:pt x="472" y="504"/>
                  </a:lnTo>
                  <a:lnTo>
                    <a:pt x="450" y="520"/>
                  </a:lnTo>
                  <a:lnTo>
                    <a:pt x="426" y="534"/>
                  </a:lnTo>
                  <a:lnTo>
                    <a:pt x="402" y="546"/>
                  </a:lnTo>
                  <a:lnTo>
                    <a:pt x="376" y="556"/>
                  </a:lnTo>
                  <a:lnTo>
                    <a:pt x="348" y="562"/>
                  </a:lnTo>
                  <a:lnTo>
                    <a:pt x="318" y="568"/>
                  </a:lnTo>
                  <a:lnTo>
                    <a:pt x="290" y="568"/>
                  </a:lnTo>
                  <a:lnTo>
                    <a:pt x="290" y="568"/>
                  </a:lnTo>
                  <a:lnTo>
                    <a:pt x="260" y="568"/>
                  </a:lnTo>
                  <a:lnTo>
                    <a:pt x="232" y="562"/>
                  </a:lnTo>
                  <a:lnTo>
                    <a:pt x="204" y="556"/>
                  </a:lnTo>
                  <a:lnTo>
                    <a:pt x="178" y="546"/>
                  </a:lnTo>
                  <a:lnTo>
                    <a:pt x="152" y="534"/>
                  </a:lnTo>
                  <a:lnTo>
                    <a:pt x="128" y="520"/>
                  </a:lnTo>
                  <a:lnTo>
                    <a:pt x="106" y="504"/>
                  </a:lnTo>
                  <a:lnTo>
                    <a:pt x="86" y="486"/>
                  </a:lnTo>
                  <a:lnTo>
                    <a:pt x="66" y="466"/>
                  </a:lnTo>
                  <a:lnTo>
                    <a:pt x="50" y="444"/>
                  </a:lnTo>
                  <a:lnTo>
                    <a:pt x="36" y="420"/>
                  </a:lnTo>
                  <a:lnTo>
                    <a:pt x="24" y="394"/>
                  </a:lnTo>
                  <a:lnTo>
                    <a:pt x="14" y="368"/>
                  </a:lnTo>
                  <a:lnTo>
                    <a:pt x="6" y="342"/>
                  </a:lnTo>
                  <a:lnTo>
                    <a:pt x="2" y="314"/>
                  </a:lnTo>
                  <a:lnTo>
                    <a:pt x="0" y="284"/>
                  </a:lnTo>
                  <a:lnTo>
                    <a:pt x="0" y="284"/>
                  </a:lnTo>
                  <a:lnTo>
                    <a:pt x="2" y="256"/>
                  </a:lnTo>
                  <a:lnTo>
                    <a:pt x="6" y="228"/>
                  </a:lnTo>
                  <a:lnTo>
                    <a:pt x="14" y="200"/>
                  </a:lnTo>
                  <a:lnTo>
                    <a:pt x="24" y="174"/>
                  </a:lnTo>
                  <a:lnTo>
                    <a:pt x="36" y="150"/>
                  </a:lnTo>
                  <a:lnTo>
                    <a:pt x="50" y="126"/>
                  </a:lnTo>
                  <a:lnTo>
                    <a:pt x="66" y="104"/>
                  </a:lnTo>
                  <a:lnTo>
                    <a:pt x="86" y="84"/>
                  </a:lnTo>
                  <a:lnTo>
                    <a:pt x="106" y="66"/>
                  </a:lnTo>
                  <a:lnTo>
                    <a:pt x="128" y="48"/>
                  </a:lnTo>
                  <a:lnTo>
                    <a:pt x="152" y="34"/>
                  </a:lnTo>
                  <a:lnTo>
                    <a:pt x="178" y="22"/>
                  </a:lnTo>
                  <a:lnTo>
                    <a:pt x="204" y="12"/>
                  </a:lnTo>
                  <a:lnTo>
                    <a:pt x="232" y="6"/>
                  </a:lnTo>
                  <a:lnTo>
                    <a:pt x="260" y="2"/>
                  </a:lnTo>
                  <a:lnTo>
                    <a:pt x="290" y="0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rgbClr val="FFC4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1"/>
            <p:cNvSpPr>
              <a:spLocks/>
            </p:cNvSpPr>
            <p:nvPr/>
          </p:nvSpPr>
          <p:spPr bwMode="auto">
            <a:xfrm>
              <a:off x="3548063" y="5443538"/>
              <a:ext cx="920750" cy="908050"/>
            </a:xfrm>
            <a:custGeom>
              <a:avLst/>
              <a:gdLst>
                <a:gd name="T0" fmla="*/ 290 w 580"/>
                <a:gd name="T1" fmla="*/ 0 h 572"/>
                <a:gd name="T2" fmla="*/ 348 w 580"/>
                <a:gd name="T3" fmla="*/ 6 h 572"/>
                <a:gd name="T4" fmla="*/ 404 w 580"/>
                <a:gd name="T5" fmla="*/ 22 h 572"/>
                <a:gd name="T6" fmla="*/ 452 w 580"/>
                <a:gd name="T7" fmla="*/ 48 h 572"/>
                <a:gd name="T8" fmla="*/ 496 w 580"/>
                <a:gd name="T9" fmla="*/ 84 h 572"/>
                <a:gd name="T10" fmla="*/ 530 w 580"/>
                <a:gd name="T11" fmla="*/ 126 h 572"/>
                <a:gd name="T12" fmla="*/ 558 w 580"/>
                <a:gd name="T13" fmla="*/ 174 h 572"/>
                <a:gd name="T14" fmla="*/ 574 w 580"/>
                <a:gd name="T15" fmla="*/ 228 h 572"/>
                <a:gd name="T16" fmla="*/ 580 w 580"/>
                <a:gd name="T17" fmla="*/ 286 h 572"/>
                <a:gd name="T18" fmla="*/ 580 w 580"/>
                <a:gd name="T19" fmla="*/ 314 h 572"/>
                <a:gd name="T20" fmla="*/ 568 w 580"/>
                <a:gd name="T21" fmla="*/ 370 h 572"/>
                <a:gd name="T22" fmla="*/ 546 w 580"/>
                <a:gd name="T23" fmla="*/ 422 h 572"/>
                <a:gd name="T24" fmla="*/ 514 w 580"/>
                <a:gd name="T25" fmla="*/ 468 h 572"/>
                <a:gd name="T26" fmla="*/ 474 w 580"/>
                <a:gd name="T27" fmla="*/ 506 h 572"/>
                <a:gd name="T28" fmla="*/ 428 w 580"/>
                <a:gd name="T29" fmla="*/ 536 h 572"/>
                <a:gd name="T30" fmla="*/ 376 w 580"/>
                <a:gd name="T31" fmla="*/ 558 h 572"/>
                <a:gd name="T32" fmla="*/ 320 w 580"/>
                <a:gd name="T33" fmla="*/ 570 h 572"/>
                <a:gd name="T34" fmla="*/ 290 w 580"/>
                <a:gd name="T35" fmla="*/ 572 h 572"/>
                <a:gd name="T36" fmla="*/ 232 w 580"/>
                <a:gd name="T37" fmla="*/ 566 h 572"/>
                <a:gd name="T38" fmla="*/ 178 w 580"/>
                <a:gd name="T39" fmla="*/ 548 h 572"/>
                <a:gd name="T40" fmla="*/ 128 w 580"/>
                <a:gd name="T41" fmla="*/ 522 h 572"/>
                <a:gd name="T42" fmla="*/ 86 w 580"/>
                <a:gd name="T43" fmla="*/ 488 h 572"/>
                <a:gd name="T44" fmla="*/ 50 w 580"/>
                <a:gd name="T45" fmla="*/ 446 h 572"/>
                <a:gd name="T46" fmla="*/ 24 w 580"/>
                <a:gd name="T47" fmla="*/ 396 h 572"/>
                <a:gd name="T48" fmla="*/ 6 w 580"/>
                <a:gd name="T49" fmla="*/ 344 h 572"/>
                <a:gd name="T50" fmla="*/ 0 w 580"/>
                <a:gd name="T51" fmla="*/ 286 h 572"/>
                <a:gd name="T52" fmla="*/ 2 w 580"/>
                <a:gd name="T53" fmla="*/ 256 h 572"/>
                <a:gd name="T54" fmla="*/ 14 w 580"/>
                <a:gd name="T55" fmla="*/ 200 h 572"/>
                <a:gd name="T56" fmla="*/ 36 w 580"/>
                <a:gd name="T57" fmla="*/ 150 h 572"/>
                <a:gd name="T58" fmla="*/ 66 w 580"/>
                <a:gd name="T59" fmla="*/ 104 h 572"/>
                <a:gd name="T60" fmla="*/ 106 w 580"/>
                <a:gd name="T61" fmla="*/ 66 h 572"/>
                <a:gd name="T62" fmla="*/ 152 w 580"/>
                <a:gd name="T63" fmla="*/ 34 h 572"/>
                <a:gd name="T64" fmla="*/ 204 w 580"/>
                <a:gd name="T65" fmla="*/ 12 h 572"/>
                <a:gd name="T66" fmla="*/ 262 w 580"/>
                <a:gd name="T67" fmla="*/ 2 h 572"/>
                <a:gd name="T68" fmla="*/ 290 w 580"/>
                <a:gd name="T69" fmla="*/ 0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80" h="572">
                  <a:moveTo>
                    <a:pt x="290" y="0"/>
                  </a:moveTo>
                  <a:lnTo>
                    <a:pt x="290" y="0"/>
                  </a:lnTo>
                  <a:lnTo>
                    <a:pt x="320" y="2"/>
                  </a:lnTo>
                  <a:lnTo>
                    <a:pt x="348" y="6"/>
                  </a:lnTo>
                  <a:lnTo>
                    <a:pt x="376" y="12"/>
                  </a:lnTo>
                  <a:lnTo>
                    <a:pt x="404" y="22"/>
                  </a:lnTo>
                  <a:lnTo>
                    <a:pt x="428" y="34"/>
                  </a:lnTo>
                  <a:lnTo>
                    <a:pt x="452" y="48"/>
                  </a:lnTo>
                  <a:lnTo>
                    <a:pt x="474" y="66"/>
                  </a:lnTo>
                  <a:lnTo>
                    <a:pt x="496" y="84"/>
                  </a:lnTo>
                  <a:lnTo>
                    <a:pt x="514" y="104"/>
                  </a:lnTo>
                  <a:lnTo>
                    <a:pt x="530" y="126"/>
                  </a:lnTo>
                  <a:lnTo>
                    <a:pt x="546" y="150"/>
                  </a:lnTo>
                  <a:lnTo>
                    <a:pt x="558" y="174"/>
                  </a:lnTo>
                  <a:lnTo>
                    <a:pt x="568" y="200"/>
                  </a:lnTo>
                  <a:lnTo>
                    <a:pt x="574" y="228"/>
                  </a:lnTo>
                  <a:lnTo>
                    <a:pt x="580" y="256"/>
                  </a:lnTo>
                  <a:lnTo>
                    <a:pt x="580" y="286"/>
                  </a:lnTo>
                  <a:lnTo>
                    <a:pt x="580" y="286"/>
                  </a:lnTo>
                  <a:lnTo>
                    <a:pt x="580" y="314"/>
                  </a:lnTo>
                  <a:lnTo>
                    <a:pt x="574" y="344"/>
                  </a:lnTo>
                  <a:lnTo>
                    <a:pt x="568" y="370"/>
                  </a:lnTo>
                  <a:lnTo>
                    <a:pt x="558" y="396"/>
                  </a:lnTo>
                  <a:lnTo>
                    <a:pt x="546" y="422"/>
                  </a:lnTo>
                  <a:lnTo>
                    <a:pt x="530" y="446"/>
                  </a:lnTo>
                  <a:lnTo>
                    <a:pt x="514" y="468"/>
                  </a:lnTo>
                  <a:lnTo>
                    <a:pt x="496" y="488"/>
                  </a:lnTo>
                  <a:lnTo>
                    <a:pt x="474" y="506"/>
                  </a:lnTo>
                  <a:lnTo>
                    <a:pt x="452" y="522"/>
                  </a:lnTo>
                  <a:lnTo>
                    <a:pt x="428" y="536"/>
                  </a:lnTo>
                  <a:lnTo>
                    <a:pt x="404" y="548"/>
                  </a:lnTo>
                  <a:lnTo>
                    <a:pt x="376" y="558"/>
                  </a:lnTo>
                  <a:lnTo>
                    <a:pt x="348" y="566"/>
                  </a:lnTo>
                  <a:lnTo>
                    <a:pt x="320" y="570"/>
                  </a:lnTo>
                  <a:lnTo>
                    <a:pt x="290" y="572"/>
                  </a:lnTo>
                  <a:lnTo>
                    <a:pt x="290" y="572"/>
                  </a:lnTo>
                  <a:lnTo>
                    <a:pt x="262" y="570"/>
                  </a:lnTo>
                  <a:lnTo>
                    <a:pt x="232" y="566"/>
                  </a:lnTo>
                  <a:lnTo>
                    <a:pt x="204" y="558"/>
                  </a:lnTo>
                  <a:lnTo>
                    <a:pt x="178" y="548"/>
                  </a:lnTo>
                  <a:lnTo>
                    <a:pt x="152" y="536"/>
                  </a:lnTo>
                  <a:lnTo>
                    <a:pt x="128" y="522"/>
                  </a:lnTo>
                  <a:lnTo>
                    <a:pt x="106" y="506"/>
                  </a:lnTo>
                  <a:lnTo>
                    <a:pt x="86" y="488"/>
                  </a:lnTo>
                  <a:lnTo>
                    <a:pt x="66" y="468"/>
                  </a:lnTo>
                  <a:lnTo>
                    <a:pt x="50" y="446"/>
                  </a:lnTo>
                  <a:lnTo>
                    <a:pt x="36" y="422"/>
                  </a:lnTo>
                  <a:lnTo>
                    <a:pt x="24" y="396"/>
                  </a:lnTo>
                  <a:lnTo>
                    <a:pt x="14" y="370"/>
                  </a:lnTo>
                  <a:lnTo>
                    <a:pt x="6" y="344"/>
                  </a:lnTo>
                  <a:lnTo>
                    <a:pt x="2" y="314"/>
                  </a:lnTo>
                  <a:lnTo>
                    <a:pt x="0" y="286"/>
                  </a:lnTo>
                  <a:lnTo>
                    <a:pt x="0" y="286"/>
                  </a:lnTo>
                  <a:lnTo>
                    <a:pt x="2" y="256"/>
                  </a:lnTo>
                  <a:lnTo>
                    <a:pt x="6" y="228"/>
                  </a:lnTo>
                  <a:lnTo>
                    <a:pt x="14" y="200"/>
                  </a:lnTo>
                  <a:lnTo>
                    <a:pt x="24" y="174"/>
                  </a:lnTo>
                  <a:lnTo>
                    <a:pt x="36" y="150"/>
                  </a:lnTo>
                  <a:lnTo>
                    <a:pt x="50" y="126"/>
                  </a:lnTo>
                  <a:lnTo>
                    <a:pt x="66" y="104"/>
                  </a:lnTo>
                  <a:lnTo>
                    <a:pt x="86" y="84"/>
                  </a:lnTo>
                  <a:lnTo>
                    <a:pt x="106" y="66"/>
                  </a:lnTo>
                  <a:lnTo>
                    <a:pt x="128" y="48"/>
                  </a:lnTo>
                  <a:lnTo>
                    <a:pt x="152" y="34"/>
                  </a:lnTo>
                  <a:lnTo>
                    <a:pt x="178" y="22"/>
                  </a:lnTo>
                  <a:lnTo>
                    <a:pt x="204" y="12"/>
                  </a:lnTo>
                  <a:lnTo>
                    <a:pt x="232" y="6"/>
                  </a:lnTo>
                  <a:lnTo>
                    <a:pt x="262" y="2"/>
                  </a:lnTo>
                  <a:lnTo>
                    <a:pt x="290" y="0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rgbClr val="FEC0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auto">
            <a:xfrm>
              <a:off x="3544888" y="5440363"/>
              <a:ext cx="923925" cy="911225"/>
            </a:xfrm>
            <a:custGeom>
              <a:avLst/>
              <a:gdLst>
                <a:gd name="T0" fmla="*/ 292 w 582"/>
                <a:gd name="T1" fmla="*/ 0 h 574"/>
                <a:gd name="T2" fmla="*/ 350 w 582"/>
                <a:gd name="T3" fmla="*/ 6 h 574"/>
                <a:gd name="T4" fmla="*/ 404 w 582"/>
                <a:gd name="T5" fmla="*/ 22 h 574"/>
                <a:gd name="T6" fmla="*/ 454 w 582"/>
                <a:gd name="T7" fmla="*/ 50 h 574"/>
                <a:gd name="T8" fmla="*/ 498 w 582"/>
                <a:gd name="T9" fmla="*/ 84 h 574"/>
                <a:gd name="T10" fmla="*/ 534 w 582"/>
                <a:gd name="T11" fmla="*/ 126 h 574"/>
                <a:gd name="T12" fmla="*/ 560 w 582"/>
                <a:gd name="T13" fmla="*/ 176 h 574"/>
                <a:gd name="T14" fmla="*/ 576 w 582"/>
                <a:gd name="T15" fmla="*/ 230 h 574"/>
                <a:gd name="T16" fmla="*/ 582 w 582"/>
                <a:gd name="T17" fmla="*/ 286 h 574"/>
                <a:gd name="T18" fmla="*/ 582 w 582"/>
                <a:gd name="T19" fmla="*/ 316 h 574"/>
                <a:gd name="T20" fmla="*/ 570 w 582"/>
                <a:gd name="T21" fmla="*/ 372 h 574"/>
                <a:gd name="T22" fmla="*/ 548 w 582"/>
                <a:gd name="T23" fmla="*/ 424 h 574"/>
                <a:gd name="T24" fmla="*/ 516 w 582"/>
                <a:gd name="T25" fmla="*/ 470 h 574"/>
                <a:gd name="T26" fmla="*/ 476 w 582"/>
                <a:gd name="T27" fmla="*/ 508 h 574"/>
                <a:gd name="T28" fmla="*/ 430 w 582"/>
                <a:gd name="T29" fmla="*/ 540 h 574"/>
                <a:gd name="T30" fmla="*/ 378 w 582"/>
                <a:gd name="T31" fmla="*/ 560 h 574"/>
                <a:gd name="T32" fmla="*/ 322 w 582"/>
                <a:gd name="T33" fmla="*/ 572 h 574"/>
                <a:gd name="T34" fmla="*/ 292 w 582"/>
                <a:gd name="T35" fmla="*/ 574 h 574"/>
                <a:gd name="T36" fmla="*/ 234 w 582"/>
                <a:gd name="T37" fmla="*/ 568 h 574"/>
                <a:gd name="T38" fmla="*/ 178 w 582"/>
                <a:gd name="T39" fmla="*/ 552 h 574"/>
                <a:gd name="T40" fmla="*/ 128 w 582"/>
                <a:gd name="T41" fmla="*/ 524 h 574"/>
                <a:gd name="T42" fmla="*/ 86 w 582"/>
                <a:gd name="T43" fmla="*/ 490 h 574"/>
                <a:gd name="T44" fmla="*/ 50 w 582"/>
                <a:gd name="T45" fmla="*/ 448 h 574"/>
                <a:gd name="T46" fmla="*/ 24 w 582"/>
                <a:gd name="T47" fmla="*/ 398 h 574"/>
                <a:gd name="T48" fmla="*/ 6 w 582"/>
                <a:gd name="T49" fmla="*/ 344 h 574"/>
                <a:gd name="T50" fmla="*/ 0 w 582"/>
                <a:gd name="T51" fmla="*/ 286 h 574"/>
                <a:gd name="T52" fmla="*/ 2 w 582"/>
                <a:gd name="T53" fmla="*/ 258 h 574"/>
                <a:gd name="T54" fmla="*/ 14 w 582"/>
                <a:gd name="T55" fmla="*/ 202 h 574"/>
                <a:gd name="T56" fmla="*/ 36 w 582"/>
                <a:gd name="T57" fmla="*/ 150 h 574"/>
                <a:gd name="T58" fmla="*/ 66 w 582"/>
                <a:gd name="T59" fmla="*/ 104 h 574"/>
                <a:gd name="T60" fmla="*/ 106 w 582"/>
                <a:gd name="T61" fmla="*/ 66 h 574"/>
                <a:gd name="T62" fmla="*/ 152 w 582"/>
                <a:gd name="T63" fmla="*/ 34 h 574"/>
                <a:gd name="T64" fmla="*/ 206 w 582"/>
                <a:gd name="T65" fmla="*/ 12 h 574"/>
                <a:gd name="T66" fmla="*/ 262 w 582"/>
                <a:gd name="T67" fmla="*/ 2 h 574"/>
                <a:gd name="T68" fmla="*/ 292 w 582"/>
                <a:gd name="T69" fmla="*/ 0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82" h="574">
                  <a:moveTo>
                    <a:pt x="292" y="0"/>
                  </a:moveTo>
                  <a:lnTo>
                    <a:pt x="292" y="0"/>
                  </a:lnTo>
                  <a:lnTo>
                    <a:pt x="322" y="2"/>
                  </a:lnTo>
                  <a:lnTo>
                    <a:pt x="350" y="6"/>
                  </a:lnTo>
                  <a:lnTo>
                    <a:pt x="378" y="12"/>
                  </a:lnTo>
                  <a:lnTo>
                    <a:pt x="404" y="22"/>
                  </a:lnTo>
                  <a:lnTo>
                    <a:pt x="430" y="34"/>
                  </a:lnTo>
                  <a:lnTo>
                    <a:pt x="454" y="50"/>
                  </a:lnTo>
                  <a:lnTo>
                    <a:pt x="476" y="66"/>
                  </a:lnTo>
                  <a:lnTo>
                    <a:pt x="498" y="84"/>
                  </a:lnTo>
                  <a:lnTo>
                    <a:pt x="516" y="104"/>
                  </a:lnTo>
                  <a:lnTo>
                    <a:pt x="534" y="126"/>
                  </a:lnTo>
                  <a:lnTo>
                    <a:pt x="548" y="150"/>
                  </a:lnTo>
                  <a:lnTo>
                    <a:pt x="560" y="176"/>
                  </a:lnTo>
                  <a:lnTo>
                    <a:pt x="570" y="202"/>
                  </a:lnTo>
                  <a:lnTo>
                    <a:pt x="576" y="230"/>
                  </a:lnTo>
                  <a:lnTo>
                    <a:pt x="582" y="258"/>
                  </a:lnTo>
                  <a:lnTo>
                    <a:pt x="582" y="286"/>
                  </a:lnTo>
                  <a:lnTo>
                    <a:pt x="582" y="286"/>
                  </a:lnTo>
                  <a:lnTo>
                    <a:pt x="582" y="316"/>
                  </a:lnTo>
                  <a:lnTo>
                    <a:pt x="576" y="344"/>
                  </a:lnTo>
                  <a:lnTo>
                    <a:pt x="570" y="372"/>
                  </a:lnTo>
                  <a:lnTo>
                    <a:pt x="560" y="398"/>
                  </a:lnTo>
                  <a:lnTo>
                    <a:pt x="548" y="424"/>
                  </a:lnTo>
                  <a:lnTo>
                    <a:pt x="534" y="448"/>
                  </a:lnTo>
                  <a:lnTo>
                    <a:pt x="516" y="470"/>
                  </a:lnTo>
                  <a:lnTo>
                    <a:pt x="498" y="490"/>
                  </a:lnTo>
                  <a:lnTo>
                    <a:pt x="476" y="508"/>
                  </a:lnTo>
                  <a:lnTo>
                    <a:pt x="454" y="524"/>
                  </a:lnTo>
                  <a:lnTo>
                    <a:pt x="430" y="540"/>
                  </a:lnTo>
                  <a:lnTo>
                    <a:pt x="404" y="552"/>
                  </a:lnTo>
                  <a:lnTo>
                    <a:pt x="378" y="560"/>
                  </a:lnTo>
                  <a:lnTo>
                    <a:pt x="350" y="568"/>
                  </a:lnTo>
                  <a:lnTo>
                    <a:pt x="322" y="572"/>
                  </a:lnTo>
                  <a:lnTo>
                    <a:pt x="292" y="574"/>
                  </a:lnTo>
                  <a:lnTo>
                    <a:pt x="292" y="574"/>
                  </a:lnTo>
                  <a:lnTo>
                    <a:pt x="262" y="572"/>
                  </a:lnTo>
                  <a:lnTo>
                    <a:pt x="234" y="568"/>
                  </a:lnTo>
                  <a:lnTo>
                    <a:pt x="206" y="560"/>
                  </a:lnTo>
                  <a:lnTo>
                    <a:pt x="178" y="552"/>
                  </a:lnTo>
                  <a:lnTo>
                    <a:pt x="152" y="540"/>
                  </a:lnTo>
                  <a:lnTo>
                    <a:pt x="128" y="524"/>
                  </a:lnTo>
                  <a:lnTo>
                    <a:pt x="106" y="508"/>
                  </a:lnTo>
                  <a:lnTo>
                    <a:pt x="86" y="490"/>
                  </a:lnTo>
                  <a:lnTo>
                    <a:pt x="66" y="470"/>
                  </a:lnTo>
                  <a:lnTo>
                    <a:pt x="50" y="448"/>
                  </a:lnTo>
                  <a:lnTo>
                    <a:pt x="36" y="424"/>
                  </a:lnTo>
                  <a:lnTo>
                    <a:pt x="24" y="398"/>
                  </a:lnTo>
                  <a:lnTo>
                    <a:pt x="14" y="372"/>
                  </a:lnTo>
                  <a:lnTo>
                    <a:pt x="6" y="344"/>
                  </a:lnTo>
                  <a:lnTo>
                    <a:pt x="2" y="316"/>
                  </a:lnTo>
                  <a:lnTo>
                    <a:pt x="0" y="286"/>
                  </a:lnTo>
                  <a:lnTo>
                    <a:pt x="0" y="286"/>
                  </a:lnTo>
                  <a:lnTo>
                    <a:pt x="2" y="258"/>
                  </a:lnTo>
                  <a:lnTo>
                    <a:pt x="6" y="230"/>
                  </a:lnTo>
                  <a:lnTo>
                    <a:pt x="14" y="202"/>
                  </a:lnTo>
                  <a:lnTo>
                    <a:pt x="24" y="176"/>
                  </a:lnTo>
                  <a:lnTo>
                    <a:pt x="36" y="150"/>
                  </a:lnTo>
                  <a:lnTo>
                    <a:pt x="50" y="126"/>
                  </a:lnTo>
                  <a:lnTo>
                    <a:pt x="66" y="104"/>
                  </a:lnTo>
                  <a:lnTo>
                    <a:pt x="86" y="84"/>
                  </a:lnTo>
                  <a:lnTo>
                    <a:pt x="106" y="66"/>
                  </a:lnTo>
                  <a:lnTo>
                    <a:pt x="128" y="50"/>
                  </a:lnTo>
                  <a:lnTo>
                    <a:pt x="152" y="34"/>
                  </a:lnTo>
                  <a:lnTo>
                    <a:pt x="178" y="22"/>
                  </a:lnTo>
                  <a:lnTo>
                    <a:pt x="206" y="12"/>
                  </a:lnTo>
                  <a:lnTo>
                    <a:pt x="234" y="6"/>
                  </a:lnTo>
                  <a:lnTo>
                    <a:pt x="262" y="2"/>
                  </a:lnTo>
                  <a:lnTo>
                    <a:pt x="292" y="0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rgbClr val="FDBA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3"/>
            <p:cNvSpPr>
              <a:spLocks/>
            </p:cNvSpPr>
            <p:nvPr/>
          </p:nvSpPr>
          <p:spPr bwMode="auto">
            <a:xfrm>
              <a:off x="3541713" y="5437188"/>
              <a:ext cx="930275" cy="914400"/>
            </a:xfrm>
            <a:custGeom>
              <a:avLst/>
              <a:gdLst>
                <a:gd name="T0" fmla="*/ 292 w 586"/>
                <a:gd name="T1" fmla="*/ 0 h 576"/>
                <a:gd name="T2" fmla="*/ 352 w 586"/>
                <a:gd name="T3" fmla="*/ 6 h 576"/>
                <a:gd name="T4" fmla="*/ 406 w 586"/>
                <a:gd name="T5" fmla="*/ 22 h 576"/>
                <a:gd name="T6" fmla="*/ 456 w 586"/>
                <a:gd name="T7" fmla="*/ 50 h 576"/>
                <a:gd name="T8" fmla="*/ 500 w 586"/>
                <a:gd name="T9" fmla="*/ 84 h 576"/>
                <a:gd name="T10" fmla="*/ 536 w 586"/>
                <a:gd name="T11" fmla="*/ 128 h 576"/>
                <a:gd name="T12" fmla="*/ 562 w 586"/>
                <a:gd name="T13" fmla="*/ 176 h 576"/>
                <a:gd name="T14" fmla="*/ 580 w 586"/>
                <a:gd name="T15" fmla="*/ 230 h 576"/>
                <a:gd name="T16" fmla="*/ 586 w 586"/>
                <a:gd name="T17" fmla="*/ 288 h 576"/>
                <a:gd name="T18" fmla="*/ 584 w 586"/>
                <a:gd name="T19" fmla="*/ 318 h 576"/>
                <a:gd name="T20" fmla="*/ 572 w 586"/>
                <a:gd name="T21" fmla="*/ 374 h 576"/>
                <a:gd name="T22" fmla="*/ 550 w 586"/>
                <a:gd name="T23" fmla="*/ 426 h 576"/>
                <a:gd name="T24" fmla="*/ 518 w 586"/>
                <a:gd name="T25" fmla="*/ 472 h 576"/>
                <a:gd name="T26" fmla="*/ 478 w 586"/>
                <a:gd name="T27" fmla="*/ 510 h 576"/>
                <a:gd name="T28" fmla="*/ 432 w 586"/>
                <a:gd name="T29" fmla="*/ 542 h 576"/>
                <a:gd name="T30" fmla="*/ 380 w 586"/>
                <a:gd name="T31" fmla="*/ 564 h 576"/>
                <a:gd name="T32" fmla="*/ 322 w 586"/>
                <a:gd name="T33" fmla="*/ 574 h 576"/>
                <a:gd name="T34" fmla="*/ 292 w 586"/>
                <a:gd name="T35" fmla="*/ 576 h 576"/>
                <a:gd name="T36" fmla="*/ 234 w 586"/>
                <a:gd name="T37" fmla="*/ 570 h 576"/>
                <a:gd name="T38" fmla="*/ 178 w 586"/>
                <a:gd name="T39" fmla="*/ 554 h 576"/>
                <a:gd name="T40" fmla="*/ 130 w 586"/>
                <a:gd name="T41" fmla="*/ 528 h 576"/>
                <a:gd name="T42" fmla="*/ 86 w 586"/>
                <a:gd name="T43" fmla="*/ 492 h 576"/>
                <a:gd name="T44" fmla="*/ 50 w 586"/>
                <a:gd name="T45" fmla="*/ 450 h 576"/>
                <a:gd name="T46" fmla="*/ 24 w 586"/>
                <a:gd name="T47" fmla="*/ 400 h 576"/>
                <a:gd name="T48" fmla="*/ 6 w 586"/>
                <a:gd name="T49" fmla="*/ 346 h 576"/>
                <a:gd name="T50" fmla="*/ 0 w 586"/>
                <a:gd name="T51" fmla="*/ 288 h 576"/>
                <a:gd name="T52" fmla="*/ 2 w 586"/>
                <a:gd name="T53" fmla="*/ 258 h 576"/>
                <a:gd name="T54" fmla="*/ 14 w 586"/>
                <a:gd name="T55" fmla="*/ 202 h 576"/>
                <a:gd name="T56" fmla="*/ 36 w 586"/>
                <a:gd name="T57" fmla="*/ 150 h 576"/>
                <a:gd name="T58" fmla="*/ 66 w 586"/>
                <a:gd name="T59" fmla="*/ 104 h 576"/>
                <a:gd name="T60" fmla="*/ 106 w 586"/>
                <a:gd name="T61" fmla="*/ 66 h 576"/>
                <a:gd name="T62" fmla="*/ 154 w 586"/>
                <a:gd name="T63" fmla="*/ 34 h 576"/>
                <a:gd name="T64" fmla="*/ 206 w 586"/>
                <a:gd name="T65" fmla="*/ 12 h 576"/>
                <a:gd name="T66" fmla="*/ 262 w 586"/>
                <a:gd name="T67" fmla="*/ 2 h 576"/>
                <a:gd name="T68" fmla="*/ 292 w 586"/>
                <a:gd name="T69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86" h="576">
                  <a:moveTo>
                    <a:pt x="292" y="0"/>
                  </a:moveTo>
                  <a:lnTo>
                    <a:pt x="292" y="0"/>
                  </a:lnTo>
                  <a:lnTo>
                    <a:pt x="322" y="2"/>
                  </a:lnTo>
                  <a:lnTo>
                    <a:pt x="352" y="6"/>
                  </a:lnTo>
                  <a:lnTo>
                    <a:pt x="380" y="12"/>
                  </a:lnTo>
                  <a:lnTo>
                    <a:pt x="406" y="22"/>
                  </a:lnTo>
                  <a:lnTo>
                    <a:pt x="432" y="34"/>
                  </a:lnTo>
                  <a:lnTo>
                    <a:pt x="456" y="50"/>
                  </a:lnTo>
                  <a:lnTo>
                    <a:pt x="478" y="66"/>
                  </a:lnTo>
                  <a:lnTo>
                    <a:pt x="500" y="84"/>
                  </a:lnTo>
                  <a:lnTo>
                    <a:pt x="518" y="104"/>
                  </a:lnTo>
                  <a:lnTo>
                    <a:pt x="536" y="128"/>
                  </a:lnTo>
                  <a:lnTo>
                    <a:pt x="550" y="150"/>
                  </a:lnTo>
                  <a:lnTo>
                    <a:pt x="562" y="176"/>
                  </a:lnTo>
                  <a:lnTo>
                    <a:pt x="572" y="202"/>
                  </a:lnTo>
                  <a:lnTo>
                    <a:pt x="580" y="230"/>
                  </a:lnTo>
                  <a:lnTo>
                    <a:pt x="584" y="258"/>
                  </a:lnTo>
                  <a:lnTo>
                    <a:pt x="586" y="288"/>
                  </a:lnTo>
                  <a:lnTo>
                    <a:pt x="586" y="288"/>
                  </a:lnTo>
                  <a:lnTo>
                    <a:pt x="584" y="318"/>
                  </a:lnTo>
                  <a:lnTo>
                    <a:pt x="580" y="346"/>
                  </a:lnTo>
                  <a:lnTo>
                    <a:pt x="572" y="374"/>
                  </a:lnTo>
                  <a:lnTo>
                    <a:pt x="562" y="400"/>
                  </a:lnTo>
                  <a:lnTo>
                    <a:pt x="550" y="426"/>
                  </a:lnTo>
                  <a:lnTo>
                    <a:pt x="536" y="450"/>
                  </a:lnTo>
                  <a:lnTo>
                    <a:pt x="518" y="472"/>
                  </a:lnTo>
                  <a:lnTo>
                    <a:pt x="500" y="492"/>
                  </a:lnTo>
                  <a:lnTo>
                    <a:pt x="478" y="510"/>
                  </a:lnTo>
                  <a:lnTo>
                    <a:pt x="456" y="528"/>
                  </a:lnTo>
                  <a:lnTo>
                    <a:pt x="432" y="542"/>
                  </a:lnTo>
                  <a:lnTo>
                    <a:pt x="406" y="554"/>
                  </a:lnTo>
                  <a:lnTo>
                    <a:pt x="380" y="564"/>
                  </a:lnTo>
                  <a:lnTo>
                    <a:pt x="352" y="570"/>
                  </a:lnTo>
                  <a:lnTo>
                    <a:pt x="322" y="574"/>
                  </a:lnTo>
                  <a:lnTo>
                    <a:pt x="292" y="576"/>
                  </a:lnTo>
                  <a:lnTo>
                    <a:pt x="292" y="576"/>
                  </a:lnTo>
                  <a:lnTo>
                    <a:pt x="262" y="574"/>
                  </a:lnTo>
                  <a:lnTo>
                    <a:pt x="234" y="570"/>
                  </a:lnTo>
                  <a:lnTo>
                    <a:pt x="206" y="564"/>
                  </a:lnTo>
                  <a:lnTo>
                    <a:pt x="178" y="554"/>
                  </a:lnTo>
                  <a:lnTo>
                    <a:pt x="154" y="542"/>
                  </a:lnTo>
                  <a:lnTo>
                    <a:pt x="130" y="528"/>
                  </a:lnTo>
                  <a:lnTo>
                    <a:pt x="106" y="510"/>
                  </a:lnTo>
                  <a:lnTo>
                    <a:pt x="86" y="492"/>
                  </a:lnTo>
                  <a:lnTo>
                    <a:pt x="66" y="472"/>
                  </a:lnTo>
                  <a:lnTo>
                    <a:pt x="50" y="450"/>
                  </a:lnTo>
                  <a:lnTo>
                    <a:pt x="36" y="426"/>
                  </a:lnTo>
                  <a:lnTo>
                    <a:pt x="24" y="400"/>
                  </a:lnTo>
                  <a:lnTo>
                    <a:pt x="14" y="374"/>
                  </a:lnTo>
                  <a:lnTo>
                    <a:pt x="6" y="346"/>
                  </a:lnTo>
                  <a:lnTo>
                    <a:pt x="2" y="318"/>
                  </a:lnTo>
                  <a:lnTo>
                    <a:pt x="0" y="288"/>
                  </a:lnTo>
                  <a:lnTo>
                    <a:pt x="0" y="288"/>
                  </a:lnTo>
                  <a:lnTo>
                    <a:pt x="2" y="258"/>
                  </a:lnTo>
                  <a:lnTo>
                    <a:pt x="6" y="230"/>
                  </a:lnTo>
                  <a:lnTo>
                    <a:pt x="14" y="202"/>
                  </a:lnTo>
                  <a:lnTo>
                    <a:pt x="24" y="176"/>
                  </a:lnTo>
                  <a:lnTo>
                    <a:pt x="36" y="150"/>
                  </a:lnTo>
                  <a:lnTo>
                    <a:pt x="50" y="128"/>
                  </a:lnTo>
                  <a:lnTo>
                    <a:pt x="66" y="104"/>
                  </a:lnTo>
                  <a:lnTo>
                    <a:pt x="86" y="84"/>
                  </a:lnTo>
                  <a:lnTo>
                    <a:pt x="106" y="66"/>
                  </a:lnTo>
                  <a:lnTo>
                    <a:pt x="130" y="50"/>
                  </a:lnTo>
                  <a:lnTo>
                    <a:pt x="154" y="34"/>
                  </a:lnTo>
                  <a:lnTo>
                    <a:pt x="178" y="22"/>
                  </a:lnTo>
                  <a:lnTo>
                    <a:pt x="206" y="12"/>
                  </a:lnTo>
                  <a:lnTo>
                    <a:pt x="234" y="6"/>
                  </a:lnTo>
                  <a:lnTo>
                    <a:pt x="262" y="2"/>
                  </a:lnTo>
                  <a:lnTo>
                    <a:pt x="292" y="0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rgbClr val="FDB7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4"/>
            <p:cNvSpPr>
              <a:spLocks/>
            </p:cNvSpPr>
            <p:nvPr/>
          </p:nvSpPr>
          <p:spPr bwMode="auto">
            <a:xfrm>
              <a:off x="3538538" y="5434013"/>
              <a:ext cx="933450" cy="917575"/>
            </a:xfrm>
            <a:custGeom>
              <a:avLst/>
              <a:gdLst>
                <a:gd name="T0" fmla="*/ 294 w 588"/>
                <a:gd name="T1" fmla="*/ 0 h 578"/>
                <a:gd name="T2" fmla="*/ 352 w 588"/>
                <a:gd name="T3" fmla="*/ 6 h 578"/>
                <a:gd name="T4" fmla="*/ 408 w 588"/>
                <a:gd name="T5" fmla="*/ 22 h 578"/>
                <a:gd name="T6" fmla="*/ 458 w 588"/>
                <a:gd name="T7" fmla="*/ 50 h 578"/>
                <a:gd name="T8" fmla="*/ 502 w 588"/>
                <a:gd name="T9" fmla="*/ 84 h 578"/>
                <a:gd name="T10" fmla="*/ 538 w 588"/>
                <a:gd name="T11" fmla="*/ 128 h 578"/>
                <a:gd name="T12" fmla="*/ 564 w 588"/>
                <a:gd name="T13" fmla="*/ 176 h 578"/>
                <a:gd name="T14" fmla="*/ 582 w 588"/>
                <a:gd name="T15" fmla="*/ 232 h 578"/>
                <a:gd name="T16" fmla="*/ 588 w 588"/>
                <a:gd name="T17" fmla="*/ 290 h 578"/>
                <a:gd name="T18" fmla="*/ 586 w 588"/>
                <a:gd name="T19" fmla="*/ 318 h 578"/>
                <a:gd name="T20" fmla="*/ 574 w 588"/>
                <a:gd name="T21" fmla="*/ 376 h 578"/>
                <a:gd name="T22" fmla="*/ 552 w 588"/>
                <a:gd name="T23" fmla="*/ 428 h 578"/>
                <a:gd name="T24" fmla="*/ 520 w 588"/>
                <a:gd name="T25" fmla="*/ 474 h 578"/>
                <a:gd name="T26" fmla="*/ 480 w 588"/>
                <a:gd name="T27" fmla="*/ 512 h 578"/>
                <a:gd name="T28" fmla="*/ 434 w 588"/>
                <a:gd name="T29" fmla="*/ 544 h 578"/>
                <a:gd name="T30" fmla="*/ 380 w 588"/>
                <a:gd name="T31" fmla="*/ 566 h 578"/>
                <a:gd name="T32" fmla="*/ 324 w 588"/>
                <a:gd name="T33" fmla="*/ 578 h 578"/>
                <a:gd name="T34" fmla="*/ 294 w 588"/>
                <a:gd name="T35" fmla="*/ 578 h 578"/>
                <a:gd name="T36" fmla="*/ 234 w 588"/>
                <a:gd name="T37" fmla="*/ 574 h 578"/>
                <a:gd name="T38" fmla="*/ 180 w 588"/>
                <a:gd name="T39" fmla="*/ 556 h 578"/>
                <a:gd name="T40" fmla="*/ 130 w 588"/>
                <a:gd name="T41" fmla="*/ 530 h 578"/>
                <a:gd name="T42" fmla="*/ 86 w 588"/>
                <a:gd name="T43" fmla="*/ 494 h 578"/>
                <a:gd name="T44" fmla="*/ 50 w 588"/>
                <a:gd name="T45" fmla="*/ 452 h 578"/>
                <a:gd name="T46" fmla="*/ 22 w 588"/>
                <a:gd name="T47" fmla="*/ 402 h 578"/>
                <a:gd name="T48" fmla="*/ 6 w 588"/>
                <a:gd name="T49" fmla="*/ 348 h 578"/>
                <a:gd name="T50" fmla="*/ 0 w 588"/>
                <a:gd name="T51" fmla="*/ 290 h 578"/>
                <a:gd name="T52" fmla="*/ 2 w 588"/>
                <a:gd name="T53" fmla="*/ 260 h 578"/>
                <a:gd name="T54" fmla="*/ 14 w 588"/>
                <a:gd name="T55" fmla="*/ 204 h 578"/>
                <a:gd name="T56" fmla="*/ 36 w 588"/>
                <a:gd name="T57" fmla="*/ 152 h 578"/>
                <a:gd name="T58" fmla="*/ 68 w 588"/>
                <a:gd name="T59" fmla="*/ 106 h 578"/>
                <a:gd name="T60" fmla="*/ 106 w 588"/>
                <a:gd name="T61" fmla="*/ 66 h 578"/>
                <a:gd name="T62" fmla="*/ 154 w 588"/>
                <a:gd name="T63" fmla="*/ 34 h 578"/>
                <a:gd name="T64" fmla="*/ 206 w 588"/>
                <a:gd name="T65" fmla="*/ 12 h 578"/>
                <a:gd name="T66" fmla="*/ 264 w 588"/>
                <a:gd name="T67" fmla="*/ 2 h 578"/>
                <a:gd name="T68" fmla="*/ 294 w 588"/>
                <a:gd name="T69" fmla="*/ 0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88" h="578">
                  <a:moveTo>
                    <a:pt x="294" y="0"/>
                  </a:moveTo>
                  <a:lnTo>
                    <a:pt x="294" y="0"/>
                  </a:lnTo>
                  <a:lnTo>
                    <a:pt x="324" y="2"/>
                  </a:lnTo>
                  <a:lnTo>
                    <a:pt x="352" y="6"/>
                  </a:lnTo>
                  <a:lnTo>
                    <a:pt x="380" y="12"/>
                  </a:lnTo>
                  <a:lnTo>
                    <a:pt x="408" y="22"/>
                  </a:lnTo>
                  <a:lnTo>
                    <a:pt x="434" y="34"/>
                  </a:lnTo>
                  <a:lnTo>
                    <a:pt x="458" y="50"/>
                  </a:lnTo>
                  <a:lnTo>
                    <a:pt x="480" y="66"/>
                  </a:lnTo>
                  <a:lnTo>
                    <a:pt x="502" y="84"/>
                  </a:lnTo>
                  <a:lnTo>
                    <a:pt x="520" y="106"/>
                  </a:lnTo>
                  <a:lnTo>
                    <a:pt x="538" y="128"/>
                  </a:lnTo>
                  <a:lnTo>
                    <a:pt x="552" y="152"/>
                  </a:lnTo>
                  <a:lnTo>
                    <a:pt x="564" y="176"/>
                  </a:lnTo>
                  <a:lnTo>
                    <a:pt x="574" y="204"/>
                  </a:lnTo>
                  <a:lnTo>
                    <a:pt x="582" y="232"/>
                  </a:lnTo>
                  <a:lnTo>
                    <a:pt x="586" y="260"/>
                  </a:lnTo>
                  <a:lnTo>
                    <a:pt x="588" y="290"/>
                  </a:lnTo>
                  <a:lnTo>
                    <a:pt x="588" y="290"/>
                  </a:lnTo>
                  <a:lnTo>
                    <a:pt x="586" y="318"/>
                  </a:lnTo>
                  <a:lnTo>
                    <a:pt x="582" y="348"/>
                  </a:lnTo>
                  <a:lnTo>
                    <a:pt x="574" y="376"/>
                  </a:lnTo>
                  <a:lnTo>
                    <a:pt x="564" y="402"/>
                  </a:lnTo>
                  <a:lnTo>
                    <a:pt x="552" y="428"/>
                  </a:lnTo>
                  <a:lnTo>
                    <a:pt x="538" y="452"/>
                  </a:lnTo>
                  <a:lnTo>
                    <a:pt x="520" y="474"/>
                  </a:lnTo>
                  <a:lnTo>
                    <a:pt x="502" y="494"/>
                  </a:lnTo>
                  <a:lnTo>
                    <a:pt x="480" y="512"/>
                  </a:lnTo>
                  <a:lnTo>
                    <a:pt x="458" y="530"/>
                  </a:lnTo>
                  <a:lnTo>
                    <a:pt x="434" y="544"/>
                  </a:lnTo>
                  <a:lnTo>
                    <a:pt x="408" y="556"/>
                  </a:lnTo>
                  <a:lnTo>
                    <a:pt x="380" y="566"/>
                  </a:lnTo>
                  <a:lnTo>
                    <a:pt x="352" y="574"/>
                  </a:lnTo>
                  <a:lnTo>
                    <a:pt x="324" y="578"/>
                  </a:lnTo>
                  <a:lnTo>
                    <a:pt x="294" y="578"/>
                  </a:lnTo>
                  <a:lnTo>
                    <a:pt x="294" y="578"/>
                  </a:lnTo>
                  <a:lnTo>
                    <a:pt x="264" y="578"/>
                  </a:lnTo>
                  <a:lnTo>
                    <a:pt x="234" y="574"/>
                  </a:lnTo>
                  <a:lnTo>
                    <a:pt x="206" y="566"/>
                  </a:lnTo>
                  <a:lnTo>
                    <a:pt x="180" y="556"/>
                  </a:lnTo>
                  <a:lnTo>
                    <a:pt x="154" y="544"/>
                  </a:lnTo>
                  <a:lnTo>
                    <a:pt x="130" y="530"/>
                  </a:lnTo>
                  <a:lnTo>
                    <a:pt x="106" y="512"/>
                  </a:lnTo>
                  <a:lnTo>
                    <a:pt x="86" y="494"/>
                  </a:lnTo>
                  <a:lnTo>
                    <a:pt x="68" y="474"/>
                  </a:lnTo>
                  <a:lnTo>
                    <a:pt x="50" y="452"/>
                  </a:lnTo>
                  <a:lnTo>
                    <a:pt x="36" y="428"/>
                  </a:lnTo>
                  <a:lnTo>
                    <a:pt x="22" y="402"/>
                  </a:lnTo>
                  <a:lnTo>
                    <a:pt x="14" y="376"/>
                  </a:lnTo>
                  <a:lnTo>
                    <a:pt x="6" y="348"/>
                  </a:lnTo>
                  <a:lnTo>
                    <a:pt x="2" y="318"/>
                  </a:lnTo>
                  <a:lnTo>
                    <a:pt x="0" y="290"/>
                  </a:lnTo>
                  <a:lnTo>
                    <a:pt x="0" y="290"/>
                  </a:lnTo>
                  <a:lnTo>
                    <a:pt x="2" y="260"/>
                  </a:lnTo>
                  <a:lnTo>
                    <a:pt x="6" y="232"/>
                  </a:lnTo>
                  <a:lnTo>
                    <a:pt x="14" y="204"/>
                  </a:lnTo>
                  <a:lnTo>
                    <a:pt x="22" y="176"/>
                  </a:lnTo>
                  <a:lnTo>
                    <a:pt x="36" y="152"/>
                  </a:lnTo>
                  <a:lnTo>
                    <a:pt x="50" y="128"/>
                  </a:lnTo>
                  <a:lnTo>
                    <a:pt x="68" y="106"/>
                  </a:lnTo>
                  <a:lnTo>
                    <a:pt x="86" y="84"/>
                  </a:lnTo>
                  <a:lnTo>
                    <a:pt x="106" y="66"/>
                  </a:lnTo>
                  <a:lnTo>
                    <a:pt x="130" y="50"/>
                  </a:lnTo>
                  <a:lnTo>
                    <a:pt x="154" y="34"/>
                  </a:lnTo>
                  <a:lnTo>
                    <a:pt x="180" y="22"/>
                  </a:lnTo>
                  <a:lnTo>
                    <a:pt x="206" y="12"/>
                  </a:lnTo>
                  <a:lnTo>
                    <a:pt x="234" y="6"/>
                  </a:lnTo>
                  <a:lnTo>
                    <a:pt x="264" y="2"/>
                  </a:lnTo>
                  <a:lnTo>
                    <a:pt x="294" y="0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rgbClr val="FCB3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5"/>
            <p:cNvSpPr>
              <a:spLocks/>
            </p:cNvSpPr>
            <p:nvPr/>
          </p:nvSpPr>
          <p:spPr bwMode="auto">
            <a:xfrm>
              <a:off x="3525838" y="5421313"/>
              <a:ext cx="955675" cy="942975"/>
            </a:xfrm>
            <a:custGeom>
              <a:avLst/>
              <a:gdLst>
                <a:gd name="T0" fmla="*/ 300 w 602"/>
                <a:gd name="T1" fmla="*/ 0 h 594"/>
                <a:gd name="T2" fmla="*/ 362 w 602"/>
                <a:gd name="T3" fmla="*/ 6 h 594"/>
                <a:gd name="T4" fmla="*/ 418 w 602"/>
                <a:gd name="T5" fmla="*/ 22 h 594"/>
                <a:gd name="T6" fmla="*/ 468 w 602"/>
                <a:gd name="T7" fmla="*/ 50 h 594"/>
                <a:gd name="T8" fmla="*/ 514 w 602"/>
                <a:gd name="T9" fmla="*/ 86 h 594"/>
                <a:gd name="T10" fmla="*/ 550 w 602"/>
                <a:gd name="T11" fmla="*/ 130 h 594"/>
                <a:gd name="T12" fmla="*/ 578 w 602"/>
                <a:gd name="T13" fmla="*/ 182 h 594"/>
                <a:gd name="T14" fmla="*/ 596 w 602"/>
                <a:gd name="T15" fmla="*/ 236 h 594"/>
                <a:gd name="T16" fmla="*/ 602 w 602"/>
                <a:gd name="T17" fmla="*/ 296 h 594"/>
                <a:gd name="T18" fmla="*/ 600 w 602"/>
                <a:gd name="T19" fmla="*/ 326 h 594"/>
                <a:gd name="T20" fmla="*/ 588 w 602"/>
                <a:gd name="T21" fmla="*/ 384 h 594"/>
                <a:gd name="T22" fmla="*/ 566 w 602"/>
                <a:gd name="T23" fmla="*/ 438 h 594"/>
                <a:gd name="T24" fmla="*/ 532 w 602"/>
                <a:gd name="T25" fmla="*/ 486 h 594"/>
                <a:gd name="T26" fmla="*/ 492 w 602"/>
                <a:gd name="T27" fmla="*/ 526 h 594"/>
                <a:gd name="T28" fmla="*/ 444 w 602"/>
                <a:gd name="T29" fmla="*/ 558 h 594"/>
                <a:gd name="T30" fmla="*/ 390 w 602"/>
                <a:gd name="T31" fmla="*/ 580 h 594"/>
                <a:gd name="T32" fmla="*/ 332 w 602"/>
                <a:gd name="T33" fmla="*/ 592 h 594"/>
                <a:gd name="T34" fmla="*/ 300 w 602"/>
                <a:gd name="T35" fmla="*/ 594 h 594"/>
                <a:gd name="T36" fmla="*/ 240 w 602"/>
                <a:gd name="T37" fmla="*/ 588 h 594"/>
                <a:gd name="T38" fmla="*/ 184 w 602"/>
                <a:gd name="T39" fmla="*/ 570 h 594"/>
                <a:gd name="T40" fmla="*/ 132 w 602"/>
                <a:gd name="T41" fmla="*/ 544 h 594"/>
                <a:gd name="T42" fmla="*/ 88 w 602"/>
                <a:gd name="T43" fmla="*/ 506 h 594"/>
                <a:gd name="T44" fmla="*/ 52 w 602"/>
                <a:gd name="T45" fmla="*/ 462 h 594"/>
                <a:gd name="T46" fmla="*/ 24 w 602"/>
                <a:gd name="T47" fmla="*/ 412 h 594"/>
                <a:gd name="T48" fmla="*/ 6 w 602"/>
                <a:gd name="T49" fmla="*/ 356 h 594"/>
                <a:gd name="T50" fmla="*/ 0 w 602"/>
                <a:gd name="T51" fmla="*/ 296 h 594"/>
                <a:gd name="T52" fmla="*/ 2 w 602"/>
                <a:gd name="T53" fmla="*/ 266 h 594"/>
                <a:gd name="T54" fmla="*/ 14 w 602"/>
                <a:gd name="T55" fmla="*/ 208 h 594"/>
                <a:gd name="T56" fmla="*/ 36 w 602"/>
                <a:gd name="T57" fmla="*/ 156 h 594"/>
                <a:gd name="T58" fmla="*/ 68 w 602"/>
                <a:gd name="T59" fmla="*/ 108 h 594"/>
                <a:gd name="T60" fmla="*/ 110 w 602"/>
                <a:gd name="T61" fmla="*/ 68 h 594"/>
                <a:gd name="T62" fmla="*/ 158 w 602"/>
                <a:gd name="T63" fmla="*/ 36 h 594"/>
                <a:gd name="T64" fmla="*/ 212 w 602"/>
                <a:gd name="T65" fmla="*/ 12 h 594"/>
                <a:gd name="T66" fmla="*/ 270 w 602"/>
                <a:gd name="T67" fmla="*/ 0 h 594"/>
                <a:gd name="T68" fmla="*/ 300 w 602"/>
                <a:gd name="T69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2" h="594">
                  <a:moveTo>
                    <a:pt x="300" y="0"/>
                  </a:moveTo>
                  <a:lnTo>
                    <a:pt x="300" y="0"/>
                  </a:lnTo>
                  <a:lnTo>
                    <a:pt x="332" y="0"/>
                  </a:lnTo>
                  <a:lnTo>
                    <a:pt x="362" y="6"/>
                  </a:lnTo>
                  <a:lnTo>
                    <a:pt x="390" y="12"/>
                  </a:lnTo>
                  <a:lnTo>
                    <a:pt x="418" y="22"/>
                  </a:lnTo>
                  <a:lnTo>
                    <a:pt x="444" y="36"/>
                  </a:lnTo>
                  <a:lnTo>
                    <a:pt x="468" y="50"/>
                  </a:lnTo>
                  <a:lnTo>
                    <a:pt x="492" y="68"/>
                  </a:lnTo>
                  <a:lnTo>
                    <a:pt x="514" y="86"/>
                  </a:lnTo>
                  <a:lnTo>
                    <a:pt x="532" y="108"/>
                  </a:lnTo>
                  <a:lnTo>
                    <a:pt x="550" y="130"/>
                  </a:lnTo>
                  <a:lnTo>
                    <a:pt x="566" y="156"/>
                  </a:lnTo>
                  <a:lnTo>
                    <a:pt x="578" y="182"/>
                  </a:lnTo>
                  <a:lnTo>
                    <a:pt x="588" y="208"/>
                  </a:lnTo>
                  <a:lnTo>
                    <a:pt x="596" y="236"/>
                  </a:lnTo>
                  <a:lnTo>
                    <a:pt x="600" y="266"/>
                  </a:lnTo>
                  <a:lnTo>
                    <a:pt x="602" y="296"/>
                  </a:lnTo>
                  <a:lnTo>
                    <a:pt x="602" y="296"/>
                  </a:lnTo>
                  <a:lnTo>
                    <a:pt x="600" y="326"/>
                  </a:lnTo>
                  <a:lnTo>
                    <a:pt x="596" y="356"/>
                  </a:lnTo>
                  <a:lnTo>
                    <a:pt x="588" y="384"/>
                  </a:lnTo>
                  <a:lnTo>
                    <a:pt x="578" y="412"/>
                  </a:lnTo>
                  <a:lnTo>
                    <a:pt x="566" y="438"/>
                  </a:lnTo>
                  <a:lnTo>
                    <a:pt x="550" y="462"/>
                  </a:lnTo>
                  <a:lnTo>
                    <a:pt x="532" y="486"/>
                  </a:lnTo>
                  <a:lnTo>
                    <a:pt x="514" y="506"/>
                  </a:lnTo>
                  <a:lnTo>
                    <a:pt x="492" y="526"/>
                  </a:lnTo>
                  <a:lnTo>
                    <a:pt x="468" y="544"/>
                  </a:lnTo>
                  <a:lnTo>
                    <a:pt x="444" y="558"/>
                  </a:lnTo>
                  <a:lnTo>
                    <a:pt x="418" y="570"/>
                  </a:lnTo>
                  <a:lnTo>
                    <a:pt x="390" y="580"/>
                  </a:lnTo>
                  <a:lnTo>
                    <a:pt x="362" y="588"/>
                  </a:lnTo>
                  <a:lnTo>
                    <a:pt x="332" y="592"/>
                  </a:lnTo>
                  <a:lnTo>
                    <a:pt x="300" y="594"/>
                  </a:lnTo>
                  <a:lnTo>
                    <a:pt x="300" y="594"/>
                  </a:lnTo>
                  <a:lnTo>
                    <a:pt x="270" y="592"/>
                  </a:lnTo>
                  <a:lnTo>
                    <a:pt x="240" y="588"/>
                  </a:lnTo>
                  <a:lnTo>
                    <a:pt x="212" y="580"/>
                  </a:lnTo>
                  <a:lnTo>
                    <a:pt x="184" y="570"/>
                  </a:lnTo>
                  <a:lnTo>
                    <a:pt x="158" y="558"/>
                  </a:lnTo>
                  <a:lnTo>
                    <a:pt x="132" y="544"/>
                  </a:lnTo>
                  <a:lnTo>
                    <a:pt x="110" y="526"/>
                  </a:lnTo>
                  <a:lnTo>
                    <a:pt x="88" y="506"/>
                  </a:lnTo>
                  <a:lnTo>
                    <a:pt x="68" y="486"/>
                  </a:lnTo>
                  <a:lnTo>
                    <a:pt x="52" y="462"/>
                  </a:lnTo>
                  <a:lnTo>
                    <a:pt x="36" y="438"/>
                  </a:lnTo>
                  <a:lnTo>
                    <a:pt x="24" y="412"/>
                  </a:lnTo>
                  <a:lnTo>
                    <a:pt x="14" y="384"/>
                  </a:lnTo>
                  <a:lnTo>
                    <a:pt x="6" y="356"/>
                  </a:lnTo>
                  <a:lnTo>
                    <a:pt x="2" y="326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2" y="266"/>
                  </a:lnTo>
                  <a:lnTo>
                    <a:pt x="6" y="236"/>
                  </a:lnTo>
                  <a:lnTo>
                    <a:pt x="14" y="208"/>
                  </a:lnTo>
                  <a:lnTo>
                    <a:pt x="24" y="182"/>
                  </a:lnTo>
                  <a:lnTo>
                    <a:pt x="36" y="156"/>
                  </a:lnTo>
                  <a:lnTo>
                    <a:pt x="52" y="130"/>
                  </a:lnTo>
                  <a:lnTo>
                    <a:pt x="68" y="108"/>
                  </a:lnTo>
                  <a:lnTo>
                    <a:pt x="88" y="86"/>
                  </a:lnTo>
                  <a:lnTo>
                    <a:pt x="110" y="68"/>
                  </a:lnTo>
                  <a:lnTo>
                    <a:pt x="132" y="50"/>
                  </a:lnTo>
                  <a:lnTo>
                    <a:pt x="158" y="36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0" y="6"/>
                  </a:lnTo>
                  <a:lnTo>
                    <a:pt x="270" y="0"/>
                  </a:lnTo>
                  <a:lnTo>
                    <a:pt x="300" y="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39E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6"/>
            <p:cNvSpPr>
              <a:spLocks/>
            </p:cNvSpPr>
            <p:nvPr/>
          </p:nvSpPr>
          <p:spPr bwMode="auto">
            <a:xfrm>
              <a:off x="3563938" y="5446713"/>
              <a:ext cx="892175" cy="889000"/>
            </a:xfrm>
            <a:custGeom>
              <a:avLst/>
              <a:gdLst>
                <a:gd name="T0" fmla="*/ 280 w 562"/>
                <a:gd name="T1" fmla="*/ 0 h 560"/>
                <a:gd name="T2" fmla="*/ 338 w 562"/>
                <a:gd name="T3" fmla="*/ 6 h 560"/>
                <a:gd name="T4" fmla="*/ 390 w 562"/>
                <a:gd name="T5" fmla="*/ 22 h 560"/>
                <a:gd name="T6" fmla="*/ 438 w 562"/>
                <a:gd name="T7" fmla="*/ 48 h 560"/>
                <a:gd name="T8" fmla="*/ 480 w 562"/>
                <a:gd name="T9" fmla="*/ 82 h 560"/>
                <a:gd name="T10" fmla="*/ 514 w 562"/>
                <a:gd name="T11" fmla="*/ 124 h 560"/>
                <a:gd name="T12" fmla="*/ 540 w 562"/>
                <a:gd name="T13" fmla="*/ 172 h 560"/>
                <a:gd name="T14" fmla="*/ 556 w 562"/>
                <a:gd name="T15" fmla="*/ 224 h 560"/>
                <a:gd name="T16" fmla="*/ 562 w 562"/>
                <a:gd name="T17" fmla="*/ 280 h 560"/>
                <a:gd name="T18" fmla="*/ 560 w 562"/>
                <a:gd name="T19" fmla="*/ 308 h 560"/>
                <a:gd name="T20" fmla="*/ 550 w 562"/>
                <a:gd name="T21" fmla="*/ 364 h 560"/>
                <a:gd name="T22" fmla="*/ 528 w 562"/>
                <a:gd name="T23" fmla="*/ 414 h 560"/>
                <a:gd name="T24" fmla="*/ 498 w 562"/>
                <a:gd name="T25" fmla="*/ 458 h 560"/>
                <a:gd name="T26" fmla="*/ 460 w 562"/>
                <a:gd name="T27" fmla="*/ 496 h 560"/>
                <a:gd name="T28" fmla="*/ 414 w 562"/>
                <a:gd name="T29" fmla="*/ 526 h 560"/>
                <a:gd name="T30" fmla="*/ 364 w 562"/>
                <a:gd name="T31" fmla="*/ 548 h 560"/>
                <a:gd name="T32" fmla="*/ 310 w 562"/>
                <a:gd name="T33" fmla="*/ 560 h 560"/>
                <a:gd name="T34" fmla="*/ 280 w 562"/>
                <a:gd name="T35" fmla="*/ 560 h 560"/>
                <a:gd name="T36" fmla="*/ 224 w 562"/>
                <a:gd name="T37" fmla="*/ 556 h 560"/>
                <a:gd name="T38" fmla="*/ 172 w 562"/>
                <a:gd name="T39" fmla="*/ 538 h 560"/>
                <a:gd name="T40" fmla="*/ 124 w 562"/>
                <a:gd name="T41" fmla="*/ 512 h 560"/>
                <a:gd name="T42" fmla="*/ 82 w 562"/>
                <a:gd name="T43" fmla="*/ 478 h 560"/>
                <a:gd name="T44" fmla="*/ 48 w 562"/>
                <a:gd name="T45" fmla="*/ 436 h 560"/>
                <a:gd name="T46" fmla="*/ 22 w 562"/>
                <a:gd name="T47" fmla="*/ 390 h 560"/>
                <a:gd name="T48" fmla="*/ 6 w 562"/>
                <a:gd name="T49" fmla="*/ 336 h 560"/>
                <a:gd name="T50" fmla="*/ 0 w 562"/>
                <a:gd name="T51" fmla="*/ 280 h 560"/>
                <a:gd name="T52" fmla="*/ 2 w 562"/>
                <a:gd name="T53" fmla="*/ 252 h 560"/>
                <a:gd name="T54" fmla="*/ 12 w 562"/>
                <a:gd name="T55" fmla="*/ 196 h 560"/>
                <a:gd name="T56" fmla="*/ 34 w 562"/>
                <a:gd name="T57" fmla="*/ 146 h 560"/>
                <a:gd name="T58" fmla="*/ 64 w 562"/>
                <a:gd name="T59" fmla="*/ 102 h 560"/>
                <a:gd name="T60" fmla="*/ 102 w 562"/>
                <a:gd name="T61" fmla="*/ 64 h 560"/>
                <a:gd name="T62" fmla="*/ 146 w 562"/>
                <a:gd name="T63" fmla="*/ 34 h 560"/>
                <a:gd name="T64" fmla="*/ 198 w 562"/>
                <a:gd name="T65" fmla="*/ 12 h 560"/>
                <a:gd name="T66" fmla="*/ 252 w 562"/>
                <a:gd name="T67" fmla="*/ 2 h 560"/>
                <a:gd name="T68" fmla="*/ 280 w 562"/>
                <a:gd name="T69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2" h="560">
                  <a:moveTo>
                    <a:pt x="280" y="0"/>
                  </a:moveTo>
                  <a:lnTo>
                    <a:pt x="280" y="0"/>
                  </a:lnTo>
                  <a:lnTo>
                    <a:pt x="310" y="2"/>
                  </a:lnTo>
                  <a:lnTo>
                    <a:pt x="338" y="6"/>
                  </a:lnTo>
                  <a:lnTo>
                    <a:pt x="364" y="12"/>
                  </a:lnTo>
                  <a:lnTo>
                    <a:pt x="390" y="22"/>
                  </a:lnTo>
                  <a:lnTo>
                    <a:pt x="414" y="34"/>
                  </a:lnTo>
                  <a:lnTo>
                    <a:pt x="438" y="48"/>
                  </a:lnTo>
                  <a:lnTo>
                    <a:pt x="460" y="64"/>
                  </a:lnTo>
                  <a:lnTo>
                    <a:pt x="480" y="82"/>
                  </a:lnTo>
                  <a:lnTo>
                    <a:pt x="498" y="102"/>
                  </a:lnTo>
                  <a:lnTo>
                    <a:pt x="514" y="124"/>
                  </a:lnTo>
                  <a:lnTo>
                    <a:pt x="528" y="146"/>
                  </a:lnTo>
                  <a:lnTo>
                    <a:pt x="540" y="172"/>
                  </a:lnTo>
                  <a:lnTo>
                    <a:pt x="550" y="196"/>
                  </a:lnTo>
                  <a:lnTo>
                    <a:pt x="556" y="224"/>
                  </a:lnTo>
                  <a:lnTo>
                    <a:pt x="560" y="252"/>
                  </a:lnTo>
                  <a:lnTo>
                    <a:pt x="562" y="280"/>
                  </a:lnTo>
                  <a:lnTo>
                    <a:pt x="562" y="280"/>
                  </a:lnTo>
                  <a:lnTo>
                    <a:pt x="560" y="308"/>
                  </a:lnTo>
                  <a:lnTo>
                    <a:pt x="556" y="336"/>
                  </a:lnTo>
                  <a:lnTo>
                    <a:pt x="550" y="364"/>
                  </a:lnTo>
                  <a:lnTo>
                    <a:pt x="540" y="390"/>
                  </a:lnTo>
                  <a:lnTo>
                    <a:pt x="528" y="414"/>
                  </a:lnTo>
                  <a:lnTo>
                    <a:pt x="514" y="436"/>
                  </a:lnTo>
                  <a:lnTo>
                    <a:pt x="498" y="458"/>
                  </a:lnTo>
                  <a:lnTo>
                    <a:pt x="480" y="478"/>
                  </a:lnTo>
                  <a:lnTo>
                    <a:pt x="460" y="496"/>
                  </a:lnTo>
                  <a:lnTo>
                    <a:pt x="438" y="512"/>
                  </a:lnTo>
                  <a:lnTo>
                    <a:pt x="414" y="526"/>
                  </a:lnTo>
                  <a:lnTo>
                    <a:pt x="390" y="538"/>
                  </a:lnTo>
                  <a:lnTo>
                    <a:pt x="364" y="548"/>
                  </a:lnTo>
                  <a:lnTo>
                    <a:pt x="338" y="556"/>
                  </a:lnTo>
                  <a:lnTo>
                    <a:pt x="310" y="560"/>
                  </a:lnTo>
                  <a:lnTo>
                    <a:pt x="280" y="560"/>
                  </a:lnTo>
                  <a:lnTo>
                    <a:pt x="280" y="560"/>
                  </a:lnTo>
                  <a:lnTo>
                    <a:pt x="252" y="560"/>
                  </a:lnTo>
                  <a:lnTo>
                    <a:pt x="224" y="556"/>
                  </a:lnTo>
                  <a:lnTo>
                    <a:pt x="198" y="548"/>
                  </a:lnTo>
                  <a:lnTo>
                    <a:pt x="172" y="538"/>
                  </a:lnTo>
                  <a:lnTo>
                    <a:pt x="146" y="526"/>
                  </a:lnTo>
                  <a:lnTo>
                    <a:pt x="124" y="512"/>
                  </a:lnTo>
                  <a:lnTo>
                    <a:pt x="102" y="496"/>
                  </a:lnTo>
                  <a:lnTo>
                    <a:pt x="82" y="478"/>
                  </a:lnTo>
                  <a:lnTo>
                    <a:pt x="64" y="458"/>
                  </a:lnTo>
                  <a:lnTo>
                    <a:pt x="48" y="436"/>
                  </a:lnTo>
                  <a:lnTo>
                    <a:pt x="34" y="414"/>
                  </a:lnTo>
                  <a:lnTo>
                    <a:pt x="22" y="390"/>
                  </a:lnTo>
                  <a:lnTo>
                    <a:pt x="12" y="364"/>
                  </a:lnTo>
                  <a:lnTo>
                    <a:pt x="6" y="336"/>
                  </a:lnTo>
                  <a:lnTo>
                    <a:pt x="2" y="308"/>
                  </a:lnTo>
                  <a:lnTo>
                    <a:pt x="0" y="280"/>
                  </a:lnTo>
                  <a:lnTo>
                    <a:pt x="0" y="280"/>
                  </a:lnTo>
                  <a:lnTo>
                    <a:pt x="2" y="252"/>
                  </a:lnTo>
                  <a:lnTo>
                    <a:pt x="6" y="224"/>
                  </a:lnTo>
                  <a:lnTo>
                    <a:pt x="12" y="196"/>
                  </a:lnTo>
                  <a:lnTo>
                    <a:pt x="22" y="172"/>
                  </a:lnTo>
                  <a:lnTo>
                    <a:pt x="34" y="146"/>
                  </a:lnTo>
                  <a:lnTo>
                    <a:pt x="48" y="124"/>
                  </a:lnTo>
                  <a:lnTo>
                    <a:pt x="64" y="102"/>
                  </a:lnTo>
                  <a:lnTo>
                    <a:pt x="82" y="82"/>
                  </a:lnTo>
                  <a:lnTo>
                    <a:pt x="102" y="64"/>
                  </a:lnTo>
                  <a:lnTo>
                    <a:pt x="124" y="48"/>
                  </a:lnTo>
                  <a:lnTo>
                    <a:pt x="146" y="34"/>
                  </a:lnTo>
                  <a:lnTo>
                    <a:pt x="172" y="22"/>
                  </a:lnTo>
                  <a:lnTo>
                    <a:pt x="198" y="12"/>
                  </a:lnTo>
                  <a:lnTo>
                    <a:pt x="224" y="6"/>
                  </a:lnTo>
                  <a:lnTo>
                    <a:pt x="252" y="2"/>
                  </a:lnTo>
                  <a:lnTo>
                    <a:pt x="280" y="0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4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7"/>
            <p:cNvSpPr>
              <a:spLocks/>
            </p:cNvSpPr>
            <p:nvPr/>
          </p:nvSpPr>
          <p:spPr bwMode="auto">
            <a:xfrm>
              <a:off x="3576638" y="5456238"/>
              <a:ext cx="869950" cy="866775"/>
            </a:xfrm>
            <a:custGeom>
              <a:avLst/>
              <a:gdLst>
                <a:gd name="T0" fmla="*/ 274 w 548"/>
                <a:gd name="T1" fmla="*/ 0 h 546"/>
                <a:gd name="T2" fmla="*/ 328 w 548"/>
                <a:gd name="T3" fmla="*/ 6 h 546"/>
                <a:gd name="T4" fmla="*/ 380 w 548"/>
                <a:gd name="T5" fmla="*/ 22 h 546"/>
                <a:gd name="T6" fmla="*/ 426 w 548"/>
                <a:gd name="T7" fmla="*/ 48 h 546"/>
                <a:gd name="T8" fmla="*/ 466 w 548"/>
                <a:gd name="T9" fmla="*/ 80 h 546"/>
                <a:gd name="T10" fmla="*/ 500 w 548"/>
                <a:gd name="T11" fmla="*/ 122 h 546"/>
                <a:gd name="T12" fmla="*/ 526 w 548"/>
                <a:gd name="T13" fmla="*/ 168 h 546"/>
                <a:gd name="T14" fmla="*/ 542 w 548"/>
                <a:gd name="T15" fmla="*/ 218 h 546"/>
                <a:gd name="T16" fmla="*/ 548 w 548"/>
                <a:gd name="T17" fmla="*/ 274 h 546"/>
                <a:gd name="T18" fmla="*/ 546 w 548"/>
                <a:gd name="T19" fmla="*/ 302 h 546"/>
                <a:gd name="T20" fmla="*/ 534 w 548"/>
                <a:gd name="T21" fmla="*/ 354 h 546"/>
                <a:gd name="T22" fmla="*/ 514 w 548"/>
                <a:gd name="T23" fmla="*/ 404 h 546"/>
                <a:gd name="T24" fmla="*/ 484 w 548"/>
                <a:gd name="T25" fmla="*/ 446 h 546"/>
                <a:gd name="T26" fmla="*/ 448 w 548"/>
                <a:gd name="T27" fmla="*/ 484 h 546"/>
                <a:gd name="T28" fmla="*/ 404 w 548"/>
                <a:gd name="T29" fmla="*/ 514 h 546"/>
                <a:gd name="T30" fmla="*/ 354 w 548"/>
                <a:gd name="T31" fmla="*/ 534 h 546"/>
                <a:gd name="T32" fmla="*/ 302 w 548"/>
                <a:gd name="T33" fmla="*/ 544 h 546"/>
                <a:gd name="T34" fmla="*/ 274 w 548"/>
                <a:gd name="T35" fmla="*/ 546 h 546"/>
                <a:gd name="T36" fmla="*/ 218 w 548"/>
                <a:gd name="T37" fmla="*/ 540 h 546"/>
                <a:gd name="T38" fmla="*/ 166 w 548"/>
                <a:gd name="T39" fmla="*/ 524 h 546"/>
                <a:gd name="T40" fmla="*/ 120 w 548"/>
                <a:gd name="T41" fmla="*/ 500 h 546"/>
                <a:gd name="T42" fmla="*/ 80 w 548"/>
                <a:gd name="T43" fmla="*/ 466 h 546"/>
                <a:gd name="T44" fmla="*/ 46 w 548"/>
                <a:gd name="T45" fmla="*/ 426 h 546"/>
                <a:gd name="T46" fmla="*/ 20 w 548"/>
                <a:gd name="T47" fmla="*/ 380 h 546"/>
                <a:gd name="T48" fmla="*/ 4 w 548"/>
                <a:gd name="T49" fmla="*/ 328 h 546"/>
                <a:gd name="T50" fmla="*/ 0 w 548"/>
                <a:gd name="T51" fmla="*/ 274 h 546"/>
                <a:gd name="T52" fmla="*/ 0 w 548"/>
                <a:gd name="T53" fmla="*/ 246 h 546"/>
                <a:gd name="T54" fmla="*/ 12 w 548"/>
                <a:gd name="T55" fmla="*/ 192 h 546"/>
                <a:gd name="T56" fmla="*/ 32 w 548"/>
                <a:gd name="T57" fmla="*/ 144 h 546"/>
                <a:gd name="T58" fmla="*/ 62 w 548"/>
                <a:gd name="T59" fmla="*/ 100 h 546"/>
                <a:gd name="T60" fmla="*/ 100 w 548"/>
                <a:gd name="T61" fmla="*/ 64 h 546"/>
                <a:gd name="T62" fmla="*/ 142 w 548"/>
                <a:gd name="T63" fmla="*/ 34 h 546"/>
                <a:gd name="T64" fmla="*/ 192 w 548"/>
                <a:gd name="T65" fmla="*/ 14 h 546"/>
                <a:gd name="T66" fmla="*/ 246 w 548"/>
                <a:gd name="T67" fmla="*/ 2 h 546"/>
                <a:gd name="T68" fmla="*/ 274 w 548"/>
                <a:gd name="T69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48" h="546">
                  <a:moveTo>
                    <a:pt x="274" y="0"/>
                  </a:moveTo>
                  <a:lnTo>
                    <a:pt x="274" y="0"/>
                  </a:lnTo>
                  <a:lnTo>
                    <a:pt x="302" y="2"/>
                  </a:lnTo>
                  <a:lnTo>
                    <a:pt x="328" y="6"/>
                  </a:lnTo>
                  <a:lnTo>
                    <a:pt x="354" y="14"/>
                  </a:lnTo>
                  <a:lnTo>
                    <a:pt x="380" y="22"/>
                  </a:lnTo>
                  <a:lnTo>
                    <a:pt x="404" y="34"/>
                  </a:lnTo>
                  <a:lnTo>
                    <a:pt x="426" y="48"/>
                  </a:lnTo>
                  <a:lnTo>
                    <a:pt x="448" y="64"/>
                  </a:lnTo>
                  <a:lnTo>
                    <a:pt x="466" y="80"/>
                  </a:lnTo>
                  <a:lnTo>
                    <a:pt x="484" y="100"/>
                  </a:lnTo>
                  <a:lnTo>
                    <a:pt x="500" y="122"/>
                  </a:lnTo>
                  <a:lnTo>
                    <a:pt x="514" y="144"/>
                  </a:lnTo>
                  <a:lnTo>
                    <a:pt x="526" y="168"/>
                  </a:lnTo>
                  <a:lnTo>
                    <a:pt x="534" y="192"/>
                  </a:lnTo>
                  <a:lnTo>
                    <a:pt x="542" y="218"/>
                  </a:lnTo>
                  <a:lnTo>
                    <a:pt x="546" y="246"/>
                  </a:lnTo>
                  <a:lnTo>
                    <a:pt x="548" y="274"/>
                  </a:lnTo>
                  <a:lnTo>
                    <a:pt x="548" y="274"/>
                  </a:lnTo>
                  <a:lnTo>
                    <a:pt x="546" y="302"/>
                  </a:lnTo>
                  <a:lnTo>
                    <a:pt x="542" y="328"/>
                  </a:lnTo>
                  <a:lnTo>
                    <a:pt x="534" y="354"/>
                  </a:lnTo>
                  <a:lnTo>
                    <a:pt x="526" y="380"/>
                  </a:lnTo>
                  <a:lnTo>
                    <a:pt x="514" y="404"/>
                  </a:lnTo>
                  <a:lnTo>
                    <a:pt x="500" y="426"/>
                  </a:lnTo>
                  <a:lnTo>
                    <a:pt x="484" y="446"/>
                  </a:lnTo>
                  <a:lnTo>
                    <a:pt x="466" y="466"/>
                  </a:lnTo>
                  <a:lnTo>
                    <a:pt x="448" y="484"/>
                  </a:lnTo>
                  <a:lnTo>
                    <a:pt x="426" y="500"/>
                  </a:lnTo>
                  <a:lnTo>
                    <a:pt x="404" y="514"/>
                  </a:lnTo>
                  <a:lnTo>
                    <a:pt x="380" y="524"/>
                  </a:lnTo>
                  <a:lnTo>
                    <a:pt x="354" y="534"/>
                  </a:lnTo>
                  <a:lnTo>
                    <a:pt x="328" y="540"/>
                  </a:lnTo>
                  <a:lnTo>
                    <a:pt x="302" y="544"/>
                  </a:lnTo>
                  <a:lnTo>
                    <a:pt x="274" y="546"/>
                  </a:lnTo>
                  <a:lnTo>
                    <a:pt x="274" y="546"/>
                  </a:lnTo>
                  <a:lnTo>
                    <a:pt x="246" y="544"/>
                  </a:lnTo>
                  <a:lnTo>
                    <a:pt x="218" y="540"/>
                  </a:lnTo>
                  <a:lnTo>
                    <a:pt x="192" y="534"/>
                  </a:lnTo>
                  <a:lnTo>
                    <a:pt x="166" y="524"/>
                  </a:lnTo>
                  <a:lnTo>
                    <a:pt x="142" y="514"/>
                  </a:lnTo>
                  <a:lnTo>
                    <a:pt x="120" y="500"/>
                  </a:lnTo>
                  <a:lnTo>
                    <a:pt x="100" y="484"/>
                  </a:lnTo>
                  <a:lnTo>
                    <a:pt x="80" y="466"/>
                  </a:lnTo>
                  <a:lnTo>
                    <a:pt x="62" y="446"/>
                  </a:lnTo>
                  <a:lnTo>
                    <a:pt x="46" y="426"/>
                  </a:lnTo>
                  <a:lnTo>
                    <a:pt x="32" y="404"/>
                  </a:lnTo>
                  <a:lnTo>
                    <a:pt x="20" y="380"/>
                  </a:lnTo>
                  <a:lnTo>
                    <a:pt x="12" y="354"/>
                  </a:lnTo>
                  <a:lnTo>
                    <a:pt x="4" y="328"/>
                  </a:lnTo>
                  <a:lnTo>
                    <a:pt x="0" y="302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46"/>
                  </a:lnTo>
                  <a:lnTo>
                    <a:pt x="4" y="218"/>
                  </a:lnTo>
                  <a:lnTo>
                    <a:pt x="12" y="192"/>
                  </a:lnTo>
                  <a:lnTo>
                    <a:pt x="20" y="168"/>
                  </a:lnTo>
                  <a:lnTo>
                    <a:pt x="32" y="144"/>
                  </a:lnTo>
                  <a:lnTo>
                    <a:pt x="46" y="122"/>
                  </a:lnTo>
                  <a:lnTo>
                    <a:pt x="62" y="100"/>
                  </a:lnTo>
                  <a:lnTo>
                    <a:pt x="80" y="80"/>
                  </a:lnTo>
                  <a:lnTo>
                    <a:pt x="100" y="64"/>
                  </a:lnTo>
                  <a:lnTo>
                    <a:pt x="120" y="48"/>
                  </a:lnTo>
                  <a:lnTo>
                    <a:pt x="142" y="34"/>
                  </a:lnTo>
                  <a:lnTo>
                    <a:pt x="166" y="22"/>
                  </a:lnTo>
                  <a:lnTo>
                    <a:pt x="192" y="14"/>
                  </a:lnTo>
                  <a:lnTo>
                    <a:pt x="218" y="6"/>
                  </a:lnTo>
                  <a:lnTo>
                    <a:pt x="246" y="2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FFC5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8"/>
            <p:cNvSpPr>
              <a:spLocks/>
            </p:cNvSpPr>
            <p:nvPr/>
          </p:nvSpPr>
          <p:spPr bwMode="auto">
            <a:xfrm>
              <a:off x="3589338" y="5468938"/>
              <a:ext cx="844550" cy="841375"/>
            </a:xfrm>
            <a:custGeom>
              <a:avLst/>
              <a:gdLst>
                <a:gd name="T0" fmla="*/ 266 w 532"/>
                <a:gd name="T1" fmla="*/ 0 h 530"/>
                <a:gd name="T2" fmla="*/ 320 w 532"/>
                <a:gd name="T3" fmla="*/ 6 h 530"/>
                <a:gd name="T4" fmla="*/ 370 w 532"/>
                <a:gd name="T5" fmla="*/ 22 h 530"/>
                <a:gd name="T6" fmla="*/ 414 w 532"/>
                <a:gd name="T7" fmla="*/ 46 h 530"/>
                <a:gd name="T8" fmla="*/ 454 w 532"/>
                <a:gd name="T9" fmla="*/ 78 h 530"/>
                <a:gd name="T10" fmla="*/ 486 w 532"/>
                <a:gd name="T11" fmla="*/ 118 h 530"/>
                <a:gd name="T12" fmla="*/ 512 w 532"/>
                <a:gd name="T13" fmla="*/ 162 h 530"/>
                <a:gd name="T14" fmla="*/ 526 w 532"/>
                <a:gd name="T15" fmla="*/ 212 h 530"/>
                <a:gd name="T16" fmla="*/ 532 w 532"/>
                <a:gd name="T17" fmla="*/ 264 h 530"/>
                <a:gd name="T18" fmla="*/ 530 w 532"/>
                <a:gd name="T19" fmla="*/ 292 h 530"/>
                <a:gd name="T20" fmla="*/ 520 w 532"/>
                <a:gd name="T21" fmla="*/ 344 h 530"/>
                <a:gd name="T22" fmla="*/ 500 w 532"/>
                <a:gd name="T23" fmla="*/ 390 h 530"/>
                <a:gd name="T24" fmla="*/ 472 w 532"/>
                <a:gd name="T25" fmla="*/ 432 h 530"/>
                <a:gd name="T26" fmla="*/ 436 w 532"/>
                <a:gd name="T27" fmla="*/ 468 h 530"/>
                <a:gd name="T28" fmla="*/ 392 w 532"/>
                <a:gd name="T29" fmla="*/ 498 h 530"/>
                <a:gd name="T30" fmla="*/ 344 w 532"/>
                <a:gd name="T31" fmla="*/ 518 h 530"/>
                <a:gd name="T32" fmla="*/ 292 w 532"/>
                <a:gd name="T33" fmla="*/ 528 h 530"/>
                <a:gd name="T34" fmla="*/ 266 w 532"/>
                <a:gd name="T35" fmla="*/ 530 h 530"/>
                <a:gd name="T36" fmla="*/ 212 w 532"/>
                <a:gd name="T37" fmla="*/ 524 h 530"/>
                <a:gd name="T38" fmla="*/ 162 w 532"/>
                <a:gd name="T39" fmla="*/ 508 h 530"/>
                <a:gd name="T40" fmla="*/ 116 w 532"/>
                <a:gd name="T41" fmla="*/ 484 h 530"/>
                <a:gd name="T42" fmla="*/ 78 w 532"/>
                <a:gd name="T43" fmla="*/ 452 h 530"/>
                <a:gd name="T44" fmla="*/ 44 w 532"/>
                <a:gd name="T45" fmla="*/ 412 h 530"/>
                <a:gd name="T46" fmla="*/ 20 w 532"/>
                <a:gd name="T47" fmla="*/ 368 h 530"/>
                <a:gd name="T48" fmla="*/ 4 w 532"/>
                <a:gd name="T49" fmla="*/ 318 h 530"/>
                <a:gd name="T50" fmla="*/ 0 w 532"/>
                <a:gd name="T51" fmla="*/ 264 h 530"/>
                <a:gd name="T52" fmla="*/ 0 w 532"/>
                <a:gd name="T53" fmla="*/ 238 h 530"/>
                <a:gd name="T54" fmla="*/ 12 w 532"/>
                <a:gd name="T55" fmla="*/ 186 h 530"/>
                <a:gd name="T56" fmla="*/ 32 w 532"/>
                <a:gd name="T57" fmla="*/ 138 h 530"/>
                <a:gd name="T58" fmla="*/ 60 w 532"/>
                <a:gd name="T59" fmla="*/ 96 h 530"/>
                <a:gd name="T60" fmla="*/ 96 w 532"/>
                <a:gd name="T61" fmla="*/ 60 h 530"/>
                <a:gd name="T62" fmla="*/ 138 w 532"/>
                <a:gd name="T63" fmla="*/ 32 h 530"/>
                <a:gd name="T64" fmla="*/ 186 w 532"/>
                <a:gd name="T65" fmla="*/ 12 h 530"/>
                <a:gd name="T66" fmla="*/ 238 w 532"/>
                <a:gd name="T67" fmla="*/ 2 h 530"/>
                <a:gd name="T68" fmla="*/ 266 w 532"/>
                <a:gd name="T6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32" h="530">
                  <a:moveTo>
                    <a:pt x="266" y="0"/>
                  </a:moveTo>
                  <a:lnTo>
                    <a:pt x="266" y="0"/>
                  </a:lnTo>
                  <a:lnTo>
                    <a:pt x="292" y="2"/>
                  </a:lnTo>
                  <a:lnTo>
                    <a:pt x="320" y="6"/>
                  </a:lnTo>
                  <a:lnTo>
                    <a:pt x="344" y="12"/>
                  </a:lnTo>
                  <a:lnTo>
                    <a:pt x="370" y="22"/>
                  </a:lnTo>
                  <a:lnTo>
                    <a:pt x="392" y="32"/>
                  </a:lnTo>
                  <a:lnTo>
                    <a:pt x="414" y="46"/>
                  </a:lnTo>
                  <a:lnTo>
                    <a:pt x="436" y="60"/>
                  </a:lnTo>
                  <a:lnTo>
                    <a:pt x="454" y="78"/>
                  </a:lnTo>
                  <a:lnTo>
                    <a:pt x="472" y="96"/>
                  </a:lnTo>
                  <a:lnTo>
                    <a:pt x="486" y="118"/>
                  </a:lnTo>
                  <a:lnTo>
                    <a:pt x="500" y="138"/>
                  </a:lnTo>
                  <a:lnTo>
                    <a:pt x="512" y="162"/>
                  </a:lnTo>
                  <a:lnTo>
                    <a:pt x="520" y="186"/>
                  </a:lnTo>
                  <a:lnTo>
                    <a:pt x="526" y="212"/>
                  </a:lnTo>
                  <a:lnTo>
                    <a:pt x="530" y="238"/>
                  </a:lnTo>
                  <a:lnTo>
                    <a:pt x="532" y="264"/>
                  </a:lnTo>
                  <a:lnTo>
                    <a:pt x="532" y="264"/>
                  </a:lnTo>
                  <a:lnTo>
                    <a:pt x="530" y="292"/>
                  </a:lnTo>
                  <a:lnTo>
                    <a:pt x="526" y="318"/>
                  </a:lnTo>
                  <a:lnTo>
                    <a:pt x="520" y="344"/>
                  </a:lnTo>
                  <a:lnTo>
                    <a:pt x="512" y="368"/>
                  </a:lnTo>
                  <a:lnTo>
                    <a:pt x="500" y="390"/>
                  </a:lnTo>
                  <a:lnTo>
                    <a:pt x="486" y="412"/>
                  </a:lnTo>
                  <a:lnTo>
                    <a:pt x="472" y="432"/>
                  </a:lnTo>
                  <a:lnTo>
                    <a:pt x="454" y="452"/>
                  </a:lnTo>
                  <a:lnTo>
                    <a:pt x="436" y="468"/>
                  </a:lnTo>
                  <a:lnTo>
                    <a:pt x="414" y="484"/>
                  </a:lnTo>
                  <a:lnTo>
                    <a:pt x="392" y="498"/>
                  </a:lnTo>
                  <a:lnTo>
                    <a:pt x="370" y="508"/>
                  </a:lnTo>
                  <a:lnTo>
                    <a:pt x="344" y="518"/>
                  </a:lnTo>
                  <a:lnTo>
                    <a:pt x="320" y="524"/>
                  </a:lnTo>
                  <a:lnTo>
                    <a:pt x="292" y="528"/>
                  </a:lnTo>
                  <a:lnTo>
                    <a:pt x="266" y="530"/>
                  </a:lnTo>
                  <a:lnTo>
                    <a:pt x="266" y="530"/>
                  </a:lnTo>
                  <a:lnTo>
                    <a:pt x="238" y="528"/>
                  </a:lnTo>
                  <a:lnTo>
                    <a:pt x="212" y="524"/>
                  </a:lnTo>
                  <a:lnTo>
                    <a:pt x="186" y="518"/>
                  </a:lnTo>
                  <a:lnTo>
                    <a:pt x="162" y="508"/>
                  </a:lnTo>
                  <a:lnTo>
                    <a:pt x="138" y="498"/>
                  </a:lnTo>
                  <a:lnTo>
                    <a:pt x="116" y="484"/>
                  </a:lnTo>
                  <a:lnTo>
                    <a:pt x="96" y="468"/>
                  </a:lnTo>
                  <a:lnTo>
                    <a:pt x="78" y="452"/>
                  </a:lnTo>
                  <a:lnTo>
                    <a:pt x="60" y="432"/>
                  </a:lnTo>
                  <a:lnTo>
                    <a:pt x="44" y="412"/>
                  </a:lnTo>
                  <a:lnTo>
                    <a:pt x="32" y="390"/>
                  </a:lnTo>
                  <a:lnTo>
                    <a:pt x="20" y="368"/>
                  </a:lnTo>
                  <a:lnTo>
                    <a:pt x="12" y="344"/>
                  </a:lnTo>
                  <a:lnTo>
                    <a:pt x="4" y="318"/>
                  </a:lnTo>
                  <a:lnTo>
                    <a:pt x="0" y="292"/>
                  </a:lnTo>
                  <a:lnTo>
                    <a:pt x="0" y="264"/>
                  </a:lnTo>
                  <a:lnTo>
                    <a:pt x="0" y="264"/>
                  </a:lnTo>
                  <a:lnTo>
                    <a:pt x="0" y="238"/>
                  </a:lnTo>
                  <a:lnTo>
                    <a:pt x="4" y="212"/>
                  </a:lnTo>
                  <a:lnTo>
                    <a:pt x="12" y="186"/>
                  </a:lnTo>
                  <a:lnTo>
                    <a:pt x="20" y="162"/>
                  </a:lnTo>
                  <a:lnTo>
                    <a:pt x="32" y="138"/>
                  </a:lnTo>
                  <a:lnTo>
                    <a:pt x="44" y="118"/>
                  </a:lnTo>
                  <a:lnTo>
                    <a:pt x="60" y="96"/>
                  </a:lnTo>
                  <a:lnTo>
                    <a:pt x="78" y="78"/>
                  </a:lnTo>
                  <a:lnTo>
                    <a:pt x="96" y="60"/>
                  </a:lnTo>
                  <a:lnTo>
                    <a:pt x="116" y="46"/>
                  </a:lnTo>
                  <a:lnTo>
                    <a:pt x="138" y="32"/>
                  </a:lnTo>
                  <a:lnTo>
                    <a:pt x="162" y="22"/>
                  </a:lnTo>
                  <a:lnTo>
                    <a:pt x="186" y="12"/>
                  </a:lnTo>
                  <a:lnTo>
                    <a:pt x="212" y="6"/>
                  </a:lnTo>
                  <a:lnTo>
                    <a:pt x="238" y="2"/>
                  </a:lnTo>
                  <a:lnTo>
                    <a:pt x="266" y="0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FFC8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9"/>
            <p:cNvSpPr>
              <a:spLocks/>
            </p:cNvSpPr>
            <p:nvPr/>
          </p:nvSpPr>
          <p:spPr bwMode="auto">
            <a:xfrm>
              <a:off x="3598863" y="5481638"/>
              <a:ext cx="825500" cy="812800"/>
            </a:xfrm>
            <a:custGeom>
              <a:avLst/>
              <a:gdLst>
                <a:gd name="T0" fmla="*/ 260 w 520"/>
                <a:gd name="T1" fmla="*/ 0 h 512"/>
                <a:gd name="T2" fmla="*/ 312 w 520"/>
                <a:gd name="T3" fmla="*/ 4 h 512"/>
                <a:gd name="T4" fmla="*/ 360 w 520"/>
                <a:gd name="T5" fmla="*/ 20 h 512"/>
                <a:gd name="T6" fmla="*/ 404 w 520"/>
                <a:gd name="T7" fmla="*/ 44 h 512"/>
                <a:gd name="T8" fmla="*/ 444 w 520"/>
                <a:gd name="T9" fmla="*/ 74 h 512"/>
                <a:gd name="T10" fmla="*/ 474 w 520"/>
                <a:gd name="T11" fmla="*/ 112 h 512"/>
                <a:gd name="T12" fmla="*/ 498 w 520"/>
                <a:gd name="T13" fmla="*/ 156 h 512"/>
                <a:gd name="T14" fmla="*/ 514 w 520"/>
                <a:gd name="T15" fmla="*/ 204 h 512"/>
                <a:gd name="T16" fmla="*/ 520 w 520"/>
                <a:gd name="T17" fmla="*/ 256 h 512"/>
                <a:gd name="T18" fmla="*/ 518 w 520"/>
                <a:gd name="T19" fmla="*/ 282 h 512"/>
                <a:gd name="T20" fmla="*/ 508 w 520"/>
                <a:gd name="T21" fmla="*/ 332 h 512"/>
                <a:gd name="T22" fmla="*/ 488 w 520"/>
                <a:gd name="T23" fmla="*/ 378 h 512"/>
                <a:gd name="T24" fmla="*/ 460 w 520"/>
                <a:gd name="T25" fmla="*/ 418 h 512"/>
                <a:gd name="T26" fmla="*/ 424 w 520"/>
                <a:gd name="T27" fmla="*/ 454 h 512"/>
                <a:gd name="T28" fmla="*/ 384 w 520"/>
                <a:gd name="T29" fmla="*/ 482 h 512"/>
                <a:gd name="T30" fmla="*/ 338 w 520"/>
                <a:gd name="T31" fmla="*/ 500 h 512"/>
                <a:gd name="T32" fmla="*/ 286 w 520"/>
                <a:gd name="T33" fmla="*/ 510 h 512"/>
                <a:gd name="T34" fmla="*/ 260 w 520"/>
                <a:gd name="T35" fmla="*/ 512 h 512"/>
                <a:gd name="T36" fmla="*/ 208 w 520"/>
                <a:gd name="T37" fmla="*/ 508 h 512"/>
                <a:gd name="T38" fmla="*/ 160 w 520"/>
                <a:gd name="T39" fmla="*/ 492 h 512"/>
                <a:gd name="T40" fmla="*/ 116 w 520"/>
                <a:gd name="T41" fmla="*/ 468 h 512"/>
                <a:gd name="T42" fmla="*/ 76 w 520"/>
                <a:gd name="T43" fmla="*/ 438 h 512"/>
                <a:gd name="T44" fmla="*/ 46 w 520"/>
                <a:gd name="T45" fmla="*/ 400 h 512"/>
                <a:gd name="T46" fmla="*/ 22 w 520"/>
                <a:gd name="T47" fmla="*/ 356 h 512"/>
                <a:gd name="T48" fmla="*/ 6 w 520"/>
                <a:gd name="T49" fmla="*/ 308 h 512"/>
                <a:gd name="T50" fmla="*/ 0 w 520"/>
                <a:gd name="T51" fmla="*/ 256 h 512"/>
                <a:gd name="T52" fmla="*/ 2 w 520"/>
                <a:gd name="T53" fmla="*/ 230 h 512"/>
                <a:gd name="T54" fmla="*/ 12 w 520"/>
                <a:gd name="T55" fmla="*/ 180 h 512"/>
                <a:gd name="T56" fmla="*/ 32 w 520"/>
                <a:gd name="T57" fmla="*/ 134 h 512"/>
                <a:gd name="T58" fmla="*/ 60 w 520"/>
                <a:gd name="T59" fmla="*/ 94 h 512"/>
                <a:gd name="T60" fmla="*/ 96 w 520"/>
                <a:gd name="T61" fmla="*/ 58 h 512"/>
                <a:gd name="T62" fmla="*/ 136 w 520"/>
                <a:gd name="T63" fmla="*/ 30 h 512"/>
                <a:gd name="T64" fmla="*/ 184 w 520"/>
                <a:gd name="T65" fmla="*/ 12 h 512"/>
                <a:gd name="T66" fmla="*/ 234 w 520"/>
                <a:gd name="T67" fmla="*/ 0 h 512"/>
                <a:gd name="T68" fmla="*/ 260 w 520"/>
                <a:gd name="T6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0" h="512">
                  <a:moveTo>
                    <a:pt x="260" y="0"/>
                  </a:moveTo>
                  <a:lnTo>
                    <a:pt x="260" y="0"/>
                  </a:lnTo>
                  <a:lnTo>
                    <a:pt x="286" y="0"/>
                  </a:lnTo>
                  <a:lnTo>
                    <a:pt x="312" y="4"/>
                  </a:lnTo>
                  <a:lnTo>
                    <a:pt x="338" y="12"/>
                  </a:lnTo>
                  <a:lnTo>
                    <a:pt x="360" y="20"/>
                  </a:lnTo>
                  <a:lnTo>
                    <a:pt x="384" y="30"/>
                  </a:lnTo>
                  <a:lnTo>
                    <a:pt x="404" y="44"/>
                  </a:lnTo>
                  <a:lnTo>
                    <a:pt x="424" y="58"/>
                  </a:lnTo>
                  <a:lnTo>
                    <a:pt x="444" y="74"/>
                  </a:lnTo>
                  <a:lnTo>
                    <a:pt x="460" y="94"/>
                  </a:lnTo>
                  <a:lnTo>
                    <a:pt x="474" y="112"/>
                  </a:lnTo>
                  <a:lnTo>
                    <a:pt x="488" y="134"/>
                  </a:lnTo>
                  <a:lnTo>
                    <a:pt x="498" y="156"/>
                  </a:lnTo>
                  <a:lnTo>
                    <a:pt x="508" y="180"/>
                  </a:lnTo>
                  <a:lnTo>
                    <a:pt x="514" y="204"/>
                  </a:lnTo>
                  <a:lnTo>
                    <a:pt x="518" y="230"/>
                  </a:lnTo>
                  <a:lnTo>
                    <a:pt x="520" y="256"/>
                  </a:lnTo>
                  <a:lnTo>
                    <a:pt x="520" y="256"/>
                  </a:lnTo>
                  <a:lnTo>
                    <a:pt x="518" y="282"/>
                  </a:lnTo>
                  <a:lnTo>
                    <a:pt x="514" y="308"/>
                  </a:lnTo>
                  <a:lnTo>
                    <a:pt x="508" y="332"/>
                  </a:lnTo>
                  <a:lnTo>
                    <a:pt x="498" y="356"/>
                  </a:lnTo>
                  <a:lnTo>
                    <a:pt x="488" y="378"/>
                  </a:lnTo>
                  <a:lnTo>
                    <a:pt x="474" y="400"/>
                  </a:lnTo>
                  <a:lnTo>
                    <a:pt x="460" y="418"/>
                  </a:lnTo>
                  <a:lnTo>
                    <a:pt x="444" y="438"/>
                  </a:lnTo>
                  <a:lnTo>
                    <a:pt x="424" y="454"/>
                  </a:lnTo>
                  <a:lnTo>
                    <a:pt x="404" y="468"/>
                  </a:lnTo>
                  <a:lnTo>
                    <a:pt x="384" y="482"/>
                  </a:lnTo>
                  <a:lnTo>
                    <a:pt x="360" y="492"/>
                  </a:lnTo>
                  <a:lnTo>
                    <a:pt x="338" y="500"/>
                  </a:lnTo>
                  <a:lnTo>
                    <a:pt x="312" y="508"/>
                  </a:lnTo>
                  <a:lnTo>
                    <a:pt x="286" y="510"/>
                  </a:lnTo>
                  <a:lnTo>
                    <a:pt x="260" y="512"/>
                  </a:lnTo>
                  <a:lnTo>
                    <a:pt x="260" y="512"/>
                  </a:lnTo>
                  <a:lnTo>
                    <a:pt x="234" y="510"/>
                  </a:lnTo>
                  <a:lnTo>
                    <a:pt x="208" y="508"/>
                  </a:lnTo>
                  <a:lnTo>
                    <a:pt x="184" y="500"/>
                  </a:lnTo>
                  <a:lnTo>
                    <a:pt x="160" y="492"/>
                  </a:lnTo>
                  <a:lnTo>
                    <a:pt x="136" y="482"/>
                  </a:lnTo>
                  <a:lnTo>
                    <a:pt x="116" y="468"/>
                  </a:lnTo>
                  <a:lnTo>
                    <a:pt x="96" y="454"/>
                  </a:lnTo>
                  <a:lnTo>
                    <a:pt x="76" y="438"/>
                  </a:lnTo>
                  <a:lnTo>
                    <a:pt x="60" y="418"/>
                  </a:lnTo>
                  <a:lnTo>
                    <a:pt x="46" y="400"/>
                  </a:lnTo>
                  <a:lnTo>
                    <a:pt x="32" y="378"/>
                  </a:lnTo>
                  <a:lnTo>
                    <a:pt x="22" y="356"/>
                  </a:lnTo>
                  <a:lnTo>
                    <a:pt x="12" y="332"/>
                  </a:lnTo>
                  <a:lnTo>
                    <a:pt x="6" y="308"/>
                  </a:lnTo>
                  <a:lnTo>
                    <a:pt x="2" y="282"/>
                  </a:lnTo>
                  <a:lnTo>
                    <a:pt x="0" y="256"/>
                  </a:lnTo>
                  <a:lnTo>
                    <a:pt x="0" y="256"/>
                  </a:lnTo>
                  <a:lnTo>
                    <a:pt x="2" y="230"/>
                  </a:lnTo>
                  <a:lnTo>
                    <a:pt x="6" y="204"/>
                  </a:lnTo>
                  <a:lnTo>
                    <a:pt x="12" y="180"/>
                  </a:lnTo>
                  <a:lnTo>
                    <a:pt x="22" y="156"/>
                  </a:lnTo>
                  <a:lnTo>
                    <a:pt x="32" y="134"/>
                  </a:lnTo>
                  <a:lnTo>
                    <a:pt x="46" y="112"/>
                  </a:lnTo>
                  <a:lnTo>
                    <a:pt x="60" y="94"/>
                  </a:lnTo>
                  <a:lnTo>
                    <a:pt x="76" y="74"/>
                  </a:lnTo>
                  <a:lnTo>
                    <a:pt x="96" y="58"/>
                  </a:lnTo>
                  <a:lnTo>
                    <a:pt x="116" y="44"/>
                  </a:lnTo>
                  <a:lnTo>
                    <a:pt x="136" y="30"/>
                  </a:lnTo>
                  <a:lnTo>
                    <a:pt x="160" y="20"/>
                  </a:lnTo>
                  <a:lnTo>
                    <a:pt x="184" y="12"/>
                  </a:lnTo>
                  <a:lnTo>
                    <a:pt x="208" y="4"/>
                  </a:lnTo>
                  <a:lnTo>
                    <a:pt x="234" y="0"/>
                  </a:lnTo>
                  <a:lnTo>
                    <a:pt x="260" y="0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FCC8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30"/>
            <p:cNvSpPr>
              <a:spLocks/>
            </p:cNvSpPr>
            <p:nvPr/>
          </p:nvSpPr>
          <p:spPr bwMode="auto">
            <a:xfrm>
              <a:off x="3611563" y="5491163"/>
              <a:ext cx="800100" cy="790575"/>
            </a:xfrm>
            <a:custGeom>
              <a:avLst/>
              <a:gdLst>
                <a:gd name="T0" fmla="*/ 252 w 504"/>
                <a:gd name="T1" fmla="*/ 0 h 498"/>
                <a:gd name="T2" fmla="*/ 304 w 504"/>
                <a:gd name="T3" fmla="*/ 6 h 498"/>
                <a:gd name="T4" fmla="*/ 350 w 504"/>
                <a:gd name="T5" fmla="*/ 20 h 498"/>
                <a:gd name="T6" fmla="*/ 394 w 504"/>
                <a:gd name="T7" fmla="*/ 44 h 498"/>
                <a:gd name="T8" fmla="*/ 430 w 504"/>
                <a:gd name="T9" fmla="*/ 74 h 498"/>
                <a:gd name="T10" fmla="*/ 462 w 504"/>
                <a:gd name="T11" fmla="*/ 110 h 498"/>
                <a:gd name="T12" fmla="*/ 484 w 504"/>
                <a:gd name="T13" fmla="*/ 152 h 498"/>
                <a:gd name="T14" fmla="*/ 500 w 504"/>
                <a:gd name="T15" fmla="*/ 200 h 498"/>
                <a:gd name="T16" fmla="*/ 504 w 504"/>
                <a:gd name="T17" fmla="*/ 250 h 498"/>
                <a:gd name="T18" fmla="*/ 504 w 504"/>
                <a:gd name="T19" fmla="*/ 274 h 498"/>
                <a:gd name="T20" fmla="*/ 494 w 504"/>
                <a:gd name="T21" fmla="*/ 322 h 498"/>
                <a:gd name="T22" fmla="*/ 474 w 504"/>
                <a:gd name="T23" fmla="*/ 368 h 498"/>
                <a:gd name="T24" fmla="*/ 446 w 504"/>
                <a:gd name="T25" fmla="*/ 406 h 498"/>
                <a:gd name="T26" fmla="*/ 412 w 504"/>
                <a:gd name="T27" fmla="*/ 440 h 498"/>
                <a:gd name="T28" fmla="*/ 372 w 504"/>
                <a:gd name="T29" fmla="*/ 468 h 498"/>
                <a:gd name="T30" fmla="*/ 328 w 504"/>
                <a:gd name="T31" fmla="*/ 486 h 498"/>
                <a:gd name="T32" fmla="*/ 278 w 504"/>
                <a:gd name="T33" fmla="*/ 496 h 498"/>
                <a:gd name="T34" fmla="*/ 252 w 504"/>
                <a:gd name="T35" fmla="*/ 498 h 498"/>
                <a:gd name="T36" fmla="*/ 202 w 504"/>
                <a:gd name="T37" fmla="*/ 492 h 498"/>
                <a:gd name="T38" fmla="*/ 154 w 504"/>
                <a:gd name="T39" fmla="*/ 478 h 498"/>
                <a:gd name="T40" fmla="*/ 112 w 504"/>
                <a:gd name="T41" fmla="*/ 454 h 498"/>
                <a:gd name="T42" fmla="*/ 74 w 504"/>
                <a:gd name="T43" fmla="*/ 424 h 498"/>
                <a:gd name="T44" fmla="*/ 44 w 504"/>
                <a:gd name="T45" fmla="*/ 388 h 498"/>
                <a:gd name="T46" fmla="*/ 20 w 504"/>
                <a:gd name="T47" fmla="*/ 346 h 498"/>
                <a:gd name="T48" fmla="*/ 6 w 504"/>
                <a:gd name="T49" fmla="*/ 300 h 498"/>
                <a:gd name="T50" fmla="*/ 0 w 504"/>
                <a:gd name="T51" fmla="*/ 250 h 498"/>
                <a:gd name="T52" fmla="*/ 2 w 504"/>
                <a:gd name="T53" fmla="*/ 224 h 498"/>
                <a:gd name="T54" fmla="*/ 12 w 504"/>
                <a:gd name="T55" fmla="*/ 176 h 498"/>
                <a:gd name="T56" fmla="*/ 32 w 504"/>
                <a:gd name="T57" fmla="*/ 132 h 498"/>
                <a:gd name="T58" fmla="*/ 58 w 504"/>
                <a:gd name="T59" fmla="*/ 92 h 498"/>
                <a:gd name="T60" fmla="*/ 92 w 504"/>
                <a:gd name="T61" fmla="*/ 58 h 498"/>
                <a:gd name="T62" fmla="*/ 132 w 504"/>
                <a:gd name="T63" fmla="*/ 30 h 498"/>
                <a:gd name="T64" fmla="*/ 178 w 504"/>
                <a:gd name="T65" fmla="*/ 12 h 498"/>
                <a:gd name="T66" fmla="*/ 226 w 504"/>
                <a:gd name="T67" fmla="*/ 2 h 498"/>
                <a:gd name="T68" fmla="*/ 252 w 504"/>
                <a:gd name="T6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04" h="498">
                  <a:moveTo>
                    <a:pt x="252" y="0"/>
                  </a:moveTo>
                  <a:lnTo>
                    <a:pt x="252" y="0"/>
                  </a:lnTo>
                  <a:lnTo>
                    <a:pt x="278" y="2"/>
                  </a:lnTo>
                  <a:lnTo>
                    <a:pt x="304" y="6"/>
                  </a:lnTo>
                  <a:lnTo>
                    <a:pt x="328" y="12"/>
                  </a:lnTo>
                  <a:lnTo>
                    <a:pt x="350" y="20"/>
                  </a:lnTo>
                  <a:lnTo>
                    <a:pt x="372" y="30"/>
                  </a:lnTo>
                  <a:lnTo>
                    <a:pt x="394" y="44"/>
                  </a:lnTo>
                  <a:lnTo>
                    <a:pt x="412" y="58"/>
                  </a:lnTo>
                  <a:lnTo>
                    <a:pt x="430" y="74"/>
                  </a:lnTo>
                  <a:lnTo>
                    <a:pt x="446" y="92"/>
                  </a:lnTo>
                  <a:lnTo>
                    <a:pt x="462" y="110"/>
                  </a:lnTo>
                  <a:lnTo>
                    <a:pt x="474" y="132"/>
                  </a:lnTo>
                  <a:lnTo>
                    <a:pt x="484" y="152"/>
                  </a:lnTo>
                  <a:lnTo>
                    <a:pt x="494" y="176"/>
                  </a:lnTo>
                  <a:lnTo>
                    <a:pt x="500" y="200"/>
                  </a:lnTo>
                  <a:lnTo>
                    <a:pt x="504" y="224"/>
                  </a:lnTo>
                  <a:lnTo>
                    <a:pt x="504" y="250"/>
                  </a:lnTo>
                  <a:lnTo>
                    <a:pt x="504" y="250"/>
                  </a:lnTo>
                  <a:lnTo>
                    <a:pt x="504" y="274"/>
                  </a:lnTo>
                  <a:lnTo>
                    <a:pt x="500" y="300"/>
                  </a:lnTo>
                  <a:lnTo>
                    <a:pt x="494" y="322"/>
                  </a:lnTo>
                  <a:lnTo>
                    <a:pt x="484" y="346"/>
                  </a:lnTo>
                  <a:lnTo>
                    <a:pt x="474" y="368"/>
                  </a:lnTo>
                  <a:lnTo>
                    <a:pt x="462" y="388"/>
                  </a:lnTo>
                  <a:lnTo>
                    <a:pt x="446" y="406"/>
                  </a:lnTo>
                  <a:lnTo>
                    <a:pt x="430" y="424"/>
                  </a:lnTo>
                  <a:lnTo>
                    <a:pt x="412" y="440"/>
                  </a:lnTo>
                  <a:lnTo>
                    <a:pt x="394" y="454"/>
                  </a:lnTo>
                  <a:lnTo>
                    <a:pt x="372" y="468"/>
                  </a:lnTo>
                  <a:lnTo>
                    <a:pt x="350" y="478"/>
                  </a:lnTo>
                  <a:lnTo>
                    <a:pt x="328" y="486"/>
                  </a:lnTo>
                  <a:lnTo>
                    <a:pt x="304" y="492"/>
                  </a:lnTo>
                  <a:lnTo>
                    <a:pt x="278" y="496"/>
                  </a:lnTo>
                  <a:lnTo>
                    <a:pt x="252" y="498"/>
                  </a:lnTo>
                  <a:lnTo>
                    <a:pt x="252" y="498"/>
                  </a:lnTo>
                  <a:lnTo>
                    <a:pt x="226" y="496"/>
                  </a:lnTo>
                  <a:lnTo>
                    <a:pt x="202" y="492"/>
                  </a:lnTo>
                  <a:lnTo>
                    <a:pt x="178" y="486"/>
                  </a:lnTo>
                  <a:lnTo>
                    <a:pt x="154" y="478"/>
                  </a:lnTo>
                  <a:lnTo>
                    <a:pt x="132" y="468"/>
                  </a:lnTo>
                  <a:lnTo>
                    <a:pt x="112" y="454"/>
                  </a:lnTo>
                  <a:lnTo>
                    <a:pt x="92" y="440"/>
                  </a:lnTo>
                  <a:lnTo>
                    <a:pt x="74" y="424"/>
                  </a:lnTo>
                  <a:lnTo>
                    <a:pt x="58" y="406"/>
                  </a:lnTo>
                  <a:lnTo>
                    <a:pt x="44" y="388"/>
                  </a:lnTo>
                  <a:lnTo>
                    <a:pt x="32" y="368"/>
                  </a:lnTo>
                  <a:lnTo>
                    <a:pt x="20" y="346"/>
                  </a:lnTo>
                  <a:lnTo>
                    <a:pt x="12" y="322"/>
                  </a:lnTo>
                  <a:lnTo>
                    <a:pt x="6" y="300"/>
                  </a:lnTo>
                  <a:lnTo>
                    <a:pt x="2" y="274"/>
                  </a:lnTo>
                  <a:lnTo>
                    <a:pt x="0" y="250"/>
                  </a:lnTo>
                  <a:lnTo>
                    <a:pt x="0" y="250"/>
                  </a:lnTo>
                  <a:lnTo>
                    <a:pt x="2" y="224"/>
                  </a:lnTo>
                  <a:lnTo>
                    <a:pt x="6" y="200"/>
                  </a:lnTo>
                  <a:lnTo>
                    <a:pt x="12" y="176"/>
                  </a:lnTo>
                  <a:lnTo>
                    <a:pt x="20" y="152"/>
                  </a:lnTo>
                  <a:lnTo>
                    <a:pt x="32" y="132"/>
                  </a:lnTo>
                  <a:lnTo>
                    <a:pt x="44" y="110"/>
                  </a:lnTo>
                  <a:lnTo>
                    <a:pt x="58" y="92"/>
                  </a:lnTo>
                  <a:lnTo>
                    <a:pt x="74" y="74"/>
                  </a:lnTo>
                  <a:lnTo>
                    <a:pt x="92" y="58"/>
                  </a:lnTo>
                  <a:lnTo>
                    <a:pt x="112" y="44"/>
                  </a:lnTo>
                  <a:lnTo>
                    <a:pt x="132" y="30"/>
                  </a:lnTo>
                  <a:lnTo>
                    <a:pt x="154" y="20"/>
                  </a:lnTo>
                  <a:lnTo>
                    <a:pt x="178" y="12"/>
                  </a:lnTo>
                  <a:lnTo>
                    <a:pt x="202" y="6"/>
                  </a:lnTo>
                  <a:lnTo>
                    <a:pt x="226" y="2"/>
                  </a:lnTo>
                  <a:lnTo>
                    <a:pt x="252" y="0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CCB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31"/>
            <p:cNvSpPr>
              <a:spLocks/>
            </p:cNvSpPr>
            <p:nvPr/>
          </p:nvSpPr>
          <p:spPr bwMode="auto">
            <a:xfrm>
              <a:off x="3624263" y="5503863"/>
              <a:ext cx="777875" cy="762000"/>
            </a:xfrm>
            <a:custGeom>
              <a:avLst/>
              <a:gdLst>
                <a:gd name="T0" fmla="*/ 244 w 490"/>
                <a:gd name="T1" fmla="*/ 0 h 480"/>
                <a:gd name="T2" fmla="*/ 294 w 490"/>
                <a:gd name="T3" fmla="*/ 6 h 480"/>
                <a:gd name="T4" fmla="*/ 340 w 490"/>
                <a:gd name="T5" fmla="*/ 20 h 480"/>
                <a:gd name="T6" fmla="*/ 382 w 490"/>
                <a:gd name="T7" fmla="*/ 42 h 480"/>
                <a:gd name="T8" fmla="*/ 418 w 490"/>
                <a:gd name="T9" fmla="*/ 70 h 480"/>
                <a:gd name="T10" fmla="*/ 448 w 490"/>
                <a:gd name="T11" fmla="*/ 106 h 480"/>
                <a:gd name="T12" fmla="*/ 470 w 490"/>
                <a:gd name="T13" fmla="*/ 148 h 480"/>
                <a:gd name="T14" fmla="*/ 484 w 490"/>
                <a:gd name="T15" fmla="*/ 192 h 480"/>
                <a:gd name="T16" fmla="*/ 490 w 490"/>
                <a:gd name="T17" fmla="*/ 240 h 480"/>
                <a:gd name="T18" fmla="*/ 488 w 490"/>
                <a:gd name="T19" fmla="*/ 264 h 480"/>
                <a:gd name="T20" fmla="*/ 478 w 490"/>
                <a:gd name="T21" fmla="*/ 312 h 480"/>
                <a:gd name="T22" fmla="*/ 460 w 490"/>
                <a:gd name="T23" fmla="*/ 354 h 480"/>
                <a:gd name="T24" fmla="*/ 434 w 490"/>
                <a:gd name="T25" fmla="*/ 392 h 480"/>
                <a:gd name="T26" fmla="*/ 400 w 490"/>
                <a:gd name="T27" fmla="*/ 426 h 480"/>
                <a:gd name="T28" fmla="*/ 362 w 490"/>
                <a:gd name="T29" fmla="*/ 452 h 480"/>
                <a:gd name="T30" fmla="*/ 318 w 490"/>
                <a:gd name="T31" fmla="*/ 470 h 480"/>
                <a:gd name="T32" fmla="*/ 270 w 490"/>
                <a:gd name="T33" fmla="*/ 480 h 480"/>
                <a:gd name="T34" fmla="*/ 244 w 490"/>
                <a:gd name="T35" fmla="*/ 480 h 480"/>
                <a:gd name="T36" fmla="*/ 196 w 490"/>
                <a:gd name="T37" fmla="*/ 476 h 480"/>
                <a:gd name="T38" fmla="*/ 150 w 490"/>
                <a:gd name="T39" fmla="*/ 462 h 480"/>
                <a:gd name="T40" fmla="*/ 108 w 490"/>
                <a:gd name="T41" fmla="*/ 440 h 480"/>
                <a:gd name="T42" fmla="*/ 72 w 490"/>
                <a:gd name="T43" fmla="*/ 410 h 480"/>
                <a:gd name="T44" fmla="*/ 42 w 490"/>
                <a:gd name="T45" fmla="*/ 374 h 480"/>
                <a:gd name="T46" fmla="*/ 20 w 490"/>
                <a:gd name="T47" fmla="*/ 334 h 480"/>
                <a:gd name="T48" fmla="*/ 6 w 490"/>
                <a:gd name="T49" fmla="*/ 288 h 480"/>
                <a:gd name="T50" fmla="*/ 0 w 490"/>
                <a:gd name="T51" fmla="*/ 240 h 480"/>
                <a:gd name="T52" fmla="*/ 2 w 490"/>
                <a:gd name="T53" fmla="*/ 216 h 480"/>
                <a:gd name="T54" fmla="*/ 12 w 490"/>
                <a:gd name="T55" fmla="*/ 170 h 480"/>
                <a:gd name="T56" fmla="*/ 30 w 490"/>
                <a:gd name="T57" fmla="*/ 126 h 480"/>
                <a:gd name="T58" fmla="*/ 56 w 490"/>
                <a:gd name="T59" fmla="*/ 88 h 480"/>
                <a:gd name="T60" fmla="*/ 90 w 490"/>
                <a:gd name="T61" fmla="*/ 56 h 480"/>
                <a:gd name="T62" fmla="*/ 128 w 490"/>
                <a:gd name="T63" fmla="*/ 30 h 480"/>
                <a:gd name="T64" fmla="*/ 172 w 490"/>
                <a:gd name="T65" fmla="*/ 12 h 480"/>
                <a:gd name="T66" fmla="*/ 220 w 490"/>
                <a:gd name="T67" fmla="*/ 2 h 480"/>
                <a:gd name="T68" fmla="*/ 244 w 490"/>
                <a:gd name="T69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0" h="480">
                  <a:moveTo>
                    <a:pt x="244" y="0"/>
                  </a:moveTo>
                  <a:lnTo>
                    <a:pt x="244" y="0"/>
                  </a:lnTo>
                  <a:lnTo>
                    <a:pt x="270" y="2"/>
                  </a:lnTo>
                  <a:lnTo>
                    <a:pt x="294" y="6"/>
                  </a:lnTo>
                  <a:lnTo>
                    <a:pt x="318" y="12"/>
                  </a:lnTo>
                  <a:lnTo>
                    <a:pt x="340" y="20"/>
                  </a:lnTo>
                  <a:lnTo>
                    <a:pt x="362" y="30"/>
                  </a:lnTo>
                  <a:lnTo>
                    <a:pt x="382" y="42"/>
                  </a:lnTo>
                  <a:lnTo>
                    <a:pt x="400" y="56"/>
                  </a:lnTo>
                  <a:lnTo>
                    <a:pt x="418" y="70"/>
                  </a:lnTo>
                  <a:lnTo>
                    <a:pt x="434" y="88"/>
                  </a:lnTo>
                  <a:lnTo>
                    <a:pt x="448" y="106"/>
                  </a:lnTo>
                  <a:lnTo>
                    <a:pt x="460" y="126"/>
                  </a:lnTo>
                  <a:lnTo>
                    <a:pt x="470" y="148"/>
                  </a:lnTo>
                  <a:lnTo>
                    <a:pt x="478" y="170"/>
                  </a:lnTo>
                  <a:lnTo>
                    <a:pt x="484" y="192"/>
                  </a:lnTo>
                  <a:lnTo>
                    <a:pt x="488" y="216"/>
                  </a:lnTo>
                  <a:lnTo>
                    <a:pt x="490" y="240"/>
                  </a:lnTo>
                  <a:lnTo>
                    <a:pt x="490" y="240"/>
                  </a:lnTo>
                  <a:lnTo>
                    <a:pt x="488" y="264"/>
                  </a:lnTo>
                  <a:lnTo>
                    <a:pt x="484" y="288"/>
                  </a:lnTo>
                  <a:lnTo>
                    <a:pt x="478" y="312"/>
                  </a:lnTo>
                  <a:lnTo>
                    <a:pt x="470" y="334"/>
                  </a:lnTo>
                  <a:lnTo>
                    <a:pt x="460" y="354"/>
                  </a:lnTo>
                  <a:lnTo>
                    <a:pt x="448" y="374"/>
                  </a:lnTo>
                  <a:lnTo>
                    <a:pt x="434" y="392"/>
                  </a:lnTo>
                  <a:lnTo>
                    <a:pt x="418" y="410"/>
                  </a:lnTo>
                  <a:lnTo>
                    <a:pt x="400" y="426"/>
                  </a:lnTo>
                  <a:lnTo>
                    <a:pt x="382" y="440"/>
                  </a:lnTo>
                  <a:lnTo>
                    <a:pt x="362" y="452"/>
                  </a:lnTo>
                  <a:lnTo>
                    <a:pt x="340" y="462"/>
                  </a:lnTo>
                  <a:lnTo>
                    <a:pt x="318" y="470"/>
                  </a:lnTo>
                  <a:lnTo>
                    <a:pt x="294" y="476"/>
                  </a:lnTo>
                  <a:lnTo>
                    <a:pt x="270" y="480"/>
                  </a:lnTo>
                  <a:lnTo>
                    <a:pt x="244" y="480"/>
                  </a:lnTo>
                  <a:lnTo>
                    <a:pt x="244" y="480"/>
                  </a:lnTo>
                  <a:lnTo>
                    <a:pt x="220" y="480"/>
                  </a:lnTo>
                  <a:lnTo>
                    <a:pt x="196" y="476"/>
                  </a:lnTo>
                  <a:lnTo>
                    <a:pt x="172" y="470"/>
                  </a:lnTo>
                  <a:lnTo>
                    <a:pt x="150" y="462"/>
                  </a:lnTo>
                  <a:lnTo>
                    <a:pt x="128" y="452"/>
                  </a:lnTo>
                  <a:lnTo>
                    <a:pt x="108" y="440"/>
                  </a:lnTo>
                  <a:lnTo>
                    <a:pt x="90" y="426"/>
                  </a:lnTo>
                  <a:lnTo>
                    <a:pt x="72" y="410"/>
                  </a:lnTo>
                  <a:lnTo>
                    <a:pt x="56" y="392"/>
                  </a:lnTo>
                  <a:lnTo>
                    <a:pt x="42" y="374"/>
                  </a:lnTo>
                  <a:lnTo>
                    <a:pt x="30" y="354"/>
                  </a:lnTo>
                  <a:lnTo>
                    <a:pt x="20" y="334"/>
                  </a:lnTo>
                  <a:lnTo>
                    <a:pt x="12" y="312"/>
                  </a:lnTo>
                  <a:lnTo>
                    <a:pt x="6" y="288"/>
                  </a:lnTo>
                  <a:lnTo>
                    <a:pt x="2" y="264"/>
                  </a:lnTo>
                  <a:lnTo>
                    <a:pt x="0" y="240"/>
                  </a:lnTo>
                  <a:lnTo>
                    <a:pt x="0" y="240"/>
                  </a:lnTo>
                  <a:lnTo>
                    <a:pt x="2" y="216"/>
                  </a:lnTo>
                  <a:lnTo>
                    <a:pt x="6" y="192"/>
                  </a:lnTo>
                  <a:lnTo>
                    <a:pt x="12" y="170"/>
                  </a:lnTo>
                  <a:lnTo>
                    <a:pt x="20" y="148"/>
                  </a:lnTo>
                  <a:lnTo>
                    <a:pt x="30" y="126"/>
                  </a:lnTo>
                  <a:lnTo>
                    <a:pt x="42" y="106"/>
                  </a:lnTo>
                  <a:lnTo>
                    <a:pt x="56" y="88"/>
                  </a:lnTo>
                  <a:lnTo>
                    <a:pt x="72" y="70"/>
                  </a:lnTo>
                  <a:lnTo>
                    <a:pt x="90" y="56"/>
                  </a:lnTo>
                  <a:lnTo>
                    <a:pt x="108" y="42"/>
                  </a:lnTo>
                  <a:lnTo>
                    <a:pt x="128" y="30"/>
                  </a:lnTo>
                  <a:lnTo>
                    <a:pt x="150" y="20"/>
                  </a:lnTo>
                  <a:lnTo>
                    <a:pt x="172" y="12"/>
                  </a:lnTo>
                  <a:lnTo>
                    <a:pt x="196" y="6"/>
                  </a:lnTo>
                  <a:lnTo>
                    <a:pt x="220" y="2"/>
                  </a:lnTo>
                  <a:lnTo>
                    <a:pt x="244" y="0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FDCD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32"/>
            <p:cNvSpPr>
              <a:spLocks/>
            </p:cNvSpPr>
            <p:nvPr/>
          </p:nvSpPr>
          <p:spPr bwMode="auto">
            <a:xfrm>
              <a:off x="3636963" y="5516563"/>
              <a:ext cx="752475" cy="736600"/>
            </a:xfrm>
            <a:custGeom>
              <a:avLst/>
              <a:gdLst>
                <a:gd name="T0" fmla="*/ 238 w 474"/>
                <a:gd name="T1" fmla="*/ 0 h 464"/>
                <a:gd name="T2" fmla="*/ 286 w 474"/>
                <a:gd name="T3" fmla="*/ 4 h 464"/>
                <a:gd name="T4" fmla="*/ 330 w 474"/>
                <a:gd name="T5" fmla="*/ 18 h 464"/>
                <a:gd name="T6" fmla="*/ 370 w 474"/>
                <a:gd name="T7" fmla="*/ 40 h 464"/>
                <a:gd name="T8" fmla="*/ 404 w 474"/>
                <a:gd name="T9" fmla="*/ 68 h 464"/>
                <a:gd name="T10" fmla="*/ 434 w 474"/>
                <a:gd name="T11" fmla="*/ 102 h 464"/>
                <a:gd name="T12" fmla="*/ 456 w 474"/>
                <a:gd name="T13" fmla="*/ 142 h 464"/>
                <a:gd name="T14" fmla="*/ 470 w 474"/>
                <a:gd name="T15" fmla="*/ 184 h 464"/>
                <a:gd name="T16" fmla="*/ 474 w 474"/>
                <a:gd name="T17" fmla="*/ 232 h 464"/>
                <a:gd name="T18" fmla="*/ 474 w 474"/>
                <a:gd name="T19" fmla="*/ 256 h 464"/>
                <a:gd name="T20" fmla="*/ 464 w 474"/>
                <a:gd name="T21" fmla="*/ 300 h 464"/>
                <a:gd name="T22" fmla="*/ 446 w 474"/>
                <a:gd name="T23" fmla="*/ 342 h 464"/>
                <a:gd name="T24" fmla="*/ 420 w 474"/>
                <a:gd name="T25" fmla="*/ 380 h 464"/>
                <a:gd name="T26" fmla="*/ 388 w 474"/>
                <a:gd name="T27" fmla="*/ 410 h 464"/>
                <a:gd name="T28" fmla="*/ 350 w 474"/>
                <a:gd name="T29" fmla="*/ 436 h 464"/>
                <a:gd name="T30" fmla="*/ 308 w 474"/>
                <a:gd name="T31" fmla="*/ 454 h 464"/>
                <a:gd name="T32" fmla="*/ 262 w 474"/>
                <a:gd name="T33" fmla="*/ 462 h 464"/>
                <a:gd name="T34" fmla="*/ 238 w 474"/>
                <a:gd name="T35" fmla="*/ 464 h 464"/>
                <a:gd name="T36" fmla="*/ 190 w 474"/>
                <a:gd name="T37" fmla="*/ 458 h 464"/>
                <a:gd name="T38" fmla="*/ 146 w 474"/>
                <a:gd name="T39" fmla="*/ 446 h 464"/>
                <a:gd name="T40" fmla="*/ 104 w 474"/>
                <a:gd name="T41" fmla="*/ 424 h 464"/>
                <a:gd name="T42" fmla="*/ 70 w 474"/>
                <a:gd name="T43" fmla="*/ 396 h 464"/>
                <a:gd name="T44" fmla="*/ 40 w 474"/>
                <a:gd name="T45" fmla="*/ 362 h 464"/>
                <a:gd name="T46" fmla="*/ 18 w 474"/>
                <a:gd name="T47" fmla="*/ 322 h 464"/>
                <a:gd name="T48" fmla="*/ 6 w 474"/>
                <a:gd name="T49" fmla="*/ 278 h 464"/>
                <a:gd name="T50" fmla="*/ 0 w 474"/>
                <a:gd name="T51" fmla="*/ 232 h 464"/>
                <a:gd name="T52" fmla="*/ 2 w 474"/>
                <a:gd name="T53" fmla="*/ 208 h 464"/>
                <a:gd name="T54" fmla="*/ 10 w 474"/>
                <a:gd name="T55" fmla="*/ 162 h 464"/>
                <a:gd name="T56" fmla="*/ 28 w 474"/>
                <a:gd name="T57" fmla="*/ 122 h 464"/>
                <a:gd name="T58" fmla="*/ 54 w 474"/>
                <a:gd name="T59" fmla="*/ 84 h 464"/>
                <a:gd name="T60" fmla="*/ 86 w 474"/>
                <a:gd name="T61" fmla="*/ 52 h 464"/>
                <a:gd name="T62" fmla="*/ 124 w 474"/>
                <a:gd name="T63" fmla="*/ 28 h 464"/>
                <a:gd name="T64" fmla="*/ 168 w 474"/>
                <a:gd name="T65" fmla="*/ 10 h 464"/>
                <a:gd name="T66" fmla="*/ 214 w 474"/>
                <a:gd name="T67" fmla="*/ 0 h 464"/>
                <a:gd name="T68" fmla="*/ 238 w 474"/>
                <a:gd name="T6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74" h="464">
                  <a:moveTo>
                    <a:pt x="238" y="0"/>
                  </a:moveTo>
                  <a:lnTo>
                    <a:pt x="238" y="0"/>
                  </a:lnTo>
                  <a:lnTo>
                    <a:pt x="262" y="0"/>
                  </a:lnTo>
                  <a:lnTo>
                    <a:pt x="286" y="4"/>
                  </a:lnTo>
                  <a:lnTo>
                    <a:pt x="308" y="10"/>
                  </a:lnTo>
                  <a:lnTo>
                    <a:pt x="330" y="18"/>
                  </a:lnTo>
                  <a:lnTo>
                    <a:pt x="350" y="28"/>
                  </a:lnTo>
                  <a:lnTo>
                    <a:pt x="370" y="40"/>
                  </a:lnTo>
                  <a:lnTo>
                    <a:pt x="388" y="52"/>
                  </a:lnTo>
                  <a:lnTo>
                    <a:pt x="404" y="68"/>
                  </a:lnTo>
                  <a:lnTo>
                    <a:pt x="420" y="84"/>
                  </a:lnTo>
                  <a:lnTo>
                    <a:pt x="434" y="102"/>
                  </a:lnTo>
                  <a:lnTo>
                    <a:pt x="446" y="122"/>
                  </a:lnTo>
                  <a:lnTo>
                    <a:pt x="456" y="142"/>
                  </a:lnTo>
                  <a:lnTo>
                    <a:pt x="464" y="162"/>
                  </a:lnTo>
                  <a:lnTo>
                    <a:pt x="470" y="184"/>
                  </a:lnTo>
                  <a:lnTo>
                    <a:pt x="474" y="208"/>
                  </a:lnTo>
                  <a:lnTo>
                    <a:pt x="474" y="232"/>
                  </a:lnTo>
                  <a:lnTo>
                    <a:pt x="474" y="232"/>
                  </a:lnTo>
                  <a:lnTo>
                    <a:pt x="474" y="256"/>
                  </a:lnTo>
                  <a:lnTo>
                    <a:pt x="470" y="278"/>
                  </a:lnTo>
                  <a:lnTo>
                    <a:pt x="464" y="300"/>
                  </a:lnTo>
                  <a:lnTo>
                    <a:pt x="456" y="322"/>
                  </a:lnTo>
                  <a:lnTo>
                    <a:pt x="446" y="342"/>
                  </a:lnTo>
                  <a:lnTo>
                    <a:pt x="434" y="362"/>
                  </a:lnTo>
                  <a:lnTo>
                    <a:pt x="420" y="380"/>
                  </a:lnTo>
                  <a:lnTo>
                    <a:pt x="404" y="396"/>
                  </a:lnTo>
                  <a:lnTo>
                    <a:pt x="388" y="410"/>
                  </a:lnTo>
                  <a:lnTo>
                    <a:pt x="370" y="424"/>
                  </a:lnTo>
                  <a:lnTo>
                    <a:pt x="350" y="436"/>
                  </a:lnTo>
                  <a:lnTo>
                    <a:pt x="330" y="446"/>
                  </a:lnTo>
                  <a:lnTo>
                    <a:pt x="308" y="454"/>
                  </a:lnTo>
                  <a:lnTo>
                    <a:pt x="286" y="458"/>
                  </a:lnTo>
                  <a:lnTo>
                    <a:pt x="262" y="462"/>
                  </a:lnTo>
                  <a:lnTo>
                    <a:pt x="238" y="464"/>
                  </a:lnTo>
                  <a:lnTo>
                    <a:pt x="238" y="464"/>
                  </a:lnTo>
                  <a:lnTo>
                    <a:pt x="214" y="462"/>
                  </a:lnTo>
                  <a:lnTo>
                    <a:pt x="190" y="458"/>
                  </a:lnTo>
                  <a:lnTo>
                    <a:pt x="168" y="454"/>
                  </a:lnTo>
                  <a:lnTo>
                    <a:pt x="146" y="446"/>
                  </a:lnTo>
                  <a:lnTo>
                    <a:pt x="124" y="436"/>
                  </a:lnTo>
                  <a:lnTo>
                    <a:pt x="104" y="424"/>
                  </a:lnTo>
                  <a:lnTo>
                    <a:pt x="86" y="410"/>
                  </a:lnTo>
                  <a:lnTo>
                    <a:pt x="70" y="396"/>
                  </a:lnTo>
                  <a:lnTo>
                    <a:pt x="54" y="380"/>
                  </a:lnTo>
                  <a:lnTo>
                    <a:pt x="40" y="362"/>
                  </a:lnTo>
                  <a:lnTo>
                    <a:pt x="28" y="342"/>
                  </a:lnTo>
                  <a:lnTo>
                    <a:pt x="18" y="322"/>
                  </a:lnTo>
                  <a:lnTo>
                    <a:pt x="10" y="300"/>
                  </a:lnTo>
                  <a:lnTo>
                    <a:pt x="6" y="278"/>
                  </a:lnTo>
                  <a:lnTo>
                    <a:pt x="2" y="256"/>
                  </a:lnTo>
                  <a:lnTo>
                    <a:pt x="0" y="232"/>
                  </a:lnTo>
                  <a:lnTo>
                    <a:pt x="0" y="232"/>
                  </a:lnTo>
                  <a:lnTo>
                    <a:pt x="2" y="208"/>
                  </a:lnTo>
                  <a:lnTo>
                    <a:pt x="6" y="184"/>
                  </a:lnTo>
                  <a:lnTo>
                    <a:pt x="10" y="162"/>
                  </a:lnTo>
                  <a:lnTo>
                    <a:pt x="18" y="142"/>
                  </a:lnTo>
                  <a:lnTo>
                    <a:pt x="28" y="122"/>
                  </a:lnTo>
                  <a:lnTo>
                    <a:pt x="40" y="102"/>
                  </a:lnTo>
                  <a:lnTo>
                    <a:pt x="54" y="84"/>
                  </a:lnTo>
                  <a:lnTo>
                    <a:pt x="70" y="68"/>
                  </a:lnTo>
                  <a:lnTo>
                    <a:pt x="86" y="52"/>
                  </a:lnTo>
                  <a:lnTo>
                    <a:pt x="104" y="40"/>
                  </a:lnTo>
                  <a:lnTo>
                    <a:pt x="124" y="28"/>
                  </a:lnTo>
                  <a:lnTo>
                    <a:pt x="146" y="18"/>
                  </a:lnTo>
                  <a:lnTo>
                    <a:pt x="168" y="10"/>
                  </a:lnTo>
                  <a:lnTo>
                    <a:pt x="190" y="4"/>
                  </a:lnTo>
                  <a:lnTo>
                    <a:pt x="214" y="0"/>
                  </a:lnTo>
                  <a:lnTo>
                    <a:pt x="238" y="0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D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33"/>
            <p:cNvSpPr>
              <a:spLocks/>
            </p:cNvSpPr>
            <p:nvPr/>
          </p:nvSpPr>
          <p:spPr bwMode="auto">
            <a:xfrm>
              <a:off x="3649663" y="5526088"/>
              <a:ext cx="730250" cy="711200"/>
            </a:xfrm>
            <a:custGeom>
              <a:avLst/>
              <a:gdLst>
                <a:gd name="T0" fmla="*/ 230 w 460"/>
                <a:gd name="T1" fmla="*/ 0 h 448"/>
                <a:gd name="T2" fmla="*/ 276 w 460"/>
                <a:gd name="T3" fmla="*/ 6 h 448"/>
                <a:gd name="T4" fmla="*/ 320 w 460"/>
                <a:gd name="T5" fmla="*/ 18 h 448"/>
                <a:gd name="T6" fmla="*/ 358 w 460"/>
                <a:gd name="T7" fmla="*/ 40 h 448"/>
                <a:gd name="T8" fmla="*/ 392 w 460"/>
                <a:gd name="T9" fmla="*/ 66 h 448"/>
                <a:gd name="T10" fmla="*/ 420 w 460"/>
                <a:gd name="T11" fmla="*/ 100 h 448"/>
                <a:gd name="T12" fmla="*/ 442 w 460"/>
                <a:gd name="T13" fmla="*/ 138 h 448"/>
                <a:gd name="T14" fmla="*/ 456 w 460"/>
                <a:gd name="T15" fmla="*/ 180 h 448"/>
                <a:gd name="T16" fmla="*/ 460 w 460"/>
                <a:gd name="T17" fmla="*/ 224 h 448"/>
                <a:gd name="T18" fmla="*/ 458 w 460"/>
                <a:gd name="T19" fmla="*/ 248 h 448"/>
                <a:gd name="T20" fmla="*/ 450 w 460"/>
                <a:gd name="T21" fmla="*/ 292 h 448"/>
                <a:gd name="T22" fmla="*/ 432 w 460"/>
                <a:gd name="T23" fmla="*/ 332 h 448"/>
                <a:gd name="T24" fmla="*/ 408 w 460"/>
                <a:gd name="T25" fmla="*/ 368 h 448"/>
                <a:gd name="T26" fmla="*/ 376 w 460"/>
                <a:gd name="T27" fmla="*/ 398 h 448"/>
                <a:gd name="T28" fmla="*/ 340 w 460"/>
                <a:gd name="T29" fmla="*/ 422 h 448"/>
                <a:gd name="T30" fmla="*/ 298 w 460"/>
                <a:gd name="T31" fmla="*/ 438 h 448"/>
                <a:gd name="T32" fmla="*/ 254 w 460"/>
                <a:gd name="T33" fmla="*/ 448 h 448"/>
                <a:gd name="T34" fmla="*/ 230 w 460"/>
                <a:gd name="T35" fmla="*/ 448 h 448"/>
                <a:gd name="T36" fmla="*/ 184 w 460"/>
                <a:gd name="T37" fmla="*/ 444 h 448"/>
                <a:gd name="T38" fmla="*/ 140 w 460"/>
                <a:gd name="T39" fmla="*/ 432 h 448"/>
                <a:gd name="T40" fmla="*/ 102 w 460"/>
                <a:gd name="T41" fmla="*/ 410 h 448"/>
                <a:gd name="T42" fmla="*/ 68 w 460"/>
                <a:gd name="T43" fmla="*/ 384 h 448"/>
                <a:gd name="T44" fmla="*/ 40 w 460"/>
                <a:gd name="T45" fmla="*/ 350 h 448"/>
                <a:gd name="T46" fmla="*/ 18 w 460"/>
                <a:gd name="T47" fmla="*/ 312 h 448"/>
                <a:gd name="T48" fmla="*/ 4 w 460"/>
                <a:gd name="T49" fmla="*/ 270 h 448"/>
                <a:gd name="T50" fmla="*/ 0 w 460"/>
                <a:gd name="T51" fmla="*/ 224 h 448"/>
                <a:gd name="T52" fmla="*/ 2 w 460"/>
                <a:gd name="T53" fmla="*/ 202 h 448"/>
                <a:gd name="T54" fmla="*/ 10 w 460"/>
                <a:gd name="T55" fmla="*/ 158 h 448"/>
                <a:gd name="T56" fmla="*/ 28 w 460"/>
                <a:gd name="T57" fmla="*/ 118 h 448"/>
                <a:gd name="T58" fmla="*/ 52 w 460"/>
                <a:gd name="T59" fmla="*/ 82 h 448"/>
                <a:gd name="T60" fmla="*/ 84 w 460"/>
                <a:gd name="T61" fmla="*/ 52 h 448"/>
                <a:gd name="T62" fmla="*/ 120 w 460"/>
                <a:gd name="T63" fmla="*/ 28 h 448"/>
                <a:gd name="T64" fmla="*/ 162 w 460"/>
                <a:gd name="T65" fmla="*/ 12 h 448"/>
                <a:gd name="T66" fmla="*/ 206 w 460"/>
                <a:gd name="T67" fmla="*/ 2 h 448"/>
                <a:gd name="T68" fmla="*/ 230 w 460"/>
                <a:gd name="T69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60" h="448">
                  <a:moveTo>
                    <a:pt x="230" y="0"/>
                  </a:moveTo>
                  <a:lnTo>
                    <a:pt x="230" y="0"/>
                  </a:lnTo>
                  <a:lnTo>
                    <a:pt x="254" y="2"/>
                  </a:lnTo>
                  <a:lnTo>
                    <a:pt x="276" y="6"/>
                  </a:lnTo>
                  <a:lnTo>
                    <a:pt x="298" y="12"/>
                  </a:lnTo>
                  <a:lnTo>
                    <a:pt x="320" y="18"/>
                  </a:lnTo>
                  <a:lnTo>
                    <a:pt x="340" y="28"/>
                  </a:lnTo>
                  <a:lnTo>
                    <a:pt x="358" y="40"/>
                  </a:lnTo>
                  <a:lnTo>
                    <a:pt x="376" y="52"/>
                  </a:lnTo>
                  <a:lnTo>
                    <a:pt x="392" y="66"/>
                  </a:lnTo>
                  <a:lnTo>
                    <a:pt x="408" y="82"/>
                  </a:lnTo>
                  <a:lnTo>
                    <a:pt x="420" y="100"/>
                  </a:lnTo>
                  <a:lnTo>
                    <a:pt x="432" y="118"/>
                  </a:lnTo>
                  <a:lnTo>
                    <a:pt x="442" y="138"/>
                  </a:lnTo>
                  <a:lnTo>
                    <a:pt x="450" y="158"/>
                  </a:lnTo>
                  <a:lnTo>
                    <a:pt x="456" y="180"/>
                  </a:lnTo>
                  <a:lnTo>
                    <a:pt x="458" y="202"/>
                  </a:lnTo>
                  <a:lnTo>
                    <a:pt x="460" y="224"/>
                  </a:lnTo>
                  <a:lnTo>
                    <a:pt x="460" y="224"/>
                  </a:lnTo>
                  <a:lnTo>
                    <a:pt x="458" y="248"/>
                  </a:lnTo>
                  <a:lnTo>
                    <a:pt x="456" y="270"/>
                  </a:lnTo>
                  <a:lnTo>
                    <a:pt x="450" y="292"/>
                  </a:lnTo>
                  <a:lnTo>
                    <a:pt x="442" y="312"/>
                  </a:lnTo>
                  <a:lnTo>
                    <a:pt x="432" y="332"/>
                  </a:lnTo>
                  <a:lnTo>
                    <a:pt x="420" y="350"/>
                  </a:lnTo>
                  <a:lnTo>
                    <a:pt x="408" y="368"/>
                  </a:lnTo>
                  <a:lnTo>
                    <a:pt x="392" y="384"/>
                  </a:lnTo>
                  <a:lnTo>
                    <a:pt x="376" y="398"/>
                  </a:lnTo>
                  <a:lnTo>
                    <a:pt x="358" y="410"/>
                  </a:lnTo>
                  <a:lnTo>
                    <a:pt x="340" y="422"/>
                  </a:lnTo>
                  <a:lnTo>
                    <a:pt x="320" y="432"/>
                  </a:lnTo>
                  <a:lnTo>
                    <a:pt x="298" y="438"/>
                  </a:lnTo>
                  <a:lnTo>
                    <a:pt x="276" y="444"/>
                  </a:lnTo>
                  <a:lnTo>
                    <a:pt x="254" y="448"/>
                  </a:lnTo>
                  <a:lnTo>
                    <a:pt x="230" y="448"/>
                  </a:lnTo>
                  <a:lnTo>
                    <a:pt x="230" y="448"/>
                  </a:lnTo>
                  <a:lnTo>
                    <a:pt x="206" y="448"/>
                  </a:lnTo>
                  <a:lnTo>
                    <a:pt x="184" y="444"/>
                  </a:lnTo>
                  <a:lnTo>
                    <a:pt x="162" y="438"/>
                  </a:lnTo>
                  <a:lnTo>
                    <a:pt x="140" y="432"/>
                  </a:lnTo>
                  <a:lnTo>
                    <a:pt x="120" y="422"/>
                  </a:lnTo>
                  <a:lnTo>
                    <a:pt x="102" y="410"/>
                  </a:lnTo>
                  <a:lnTo>
                    <a:pt x="84" y="398"/>
                  </a:lnTo>
                  <a:lnTo>
                    <a:pt x="68" y="384"/>
                  </a:lnTo>
                  <a:lnTo>
                    <a:pt x="52" y="368"/>
                  </a:lnTo>
                  <a:lnTo>
                    <a:pt x="40" y="350"/>
                  </a:lnTo>
                  <a:lnTo>
                    <a:pt x="28" y="332"/>
                  </a:lnTo>
                  <a:lnTo>
                    <a:pt x="18" y="312"/>
                  </a:lnTo>
                  <a:lnTo>
                    <a:pt x="10" y="292"/>
                  </a:lnTo>
                  <a:lnTo>
                    <a:pt x="4" y="270"/>
                  </a:lnTo>
                  <a:lnTo>
                    <a:pt x="2" y="248"/>
                  </a:lnTo>
                  <a:lnTo>
                    <a:pt x="0" y="224"/>
                  </a:lnTo>
                  <a:lnTo>
                    <a:pt x="0" y="224"/>
                  </a:lnTo>
                  <a:lnTo>
                    <a:pt x="2" y="202"/>
                  </a:lnTo>
                  <a:lnTo>
                    <a:pt x="4" y="180"/>
                  </a:lnTo>
                  <a:lnTo>
                    <a:pt x="10" y="158"/>
                  </a:lnTo>
                  <a:lnTo>
                    <a:pt x="18" y="138"/>
                  </a:lnTo>
                  <a:lnTo>
                    <a:pt x="28" y="118"/>
                  </a:lnTo>
                  <a:lnTo>
                    <a:pt x="40" y="100"/>
                  </a:lnTo>
                  <a:lnTo>
                    <a:pt x="52" y="82"/>
                  </a:lnTo>
                  <a:lnTo>
                    <a:pt x="68" y="66"/>
                  </a:lnTo>
                  <a:lnTo>
                    <a:pt x="84" y="52"/>
                  </a:lnTo>
                  <a:lnTo>
                    <a:pt x="102" y="40"/>
                  </a:lnTo>
                  <a:lnTo>
                    <a:pt x="120" y="28"/>
                  </a:lnTo>
                  <a:lnTo>
                    <a:pt x="140" y="18"/>
                  </a:lnTo>
                  <a:lnTo>
                    <a:pt x="162" y="12"/>
                  </a:lnTo>
                  <a:lnTo>
                    <a:pt x="184" y="6"/>
                  </a:lnTo>
                  <a:lnTo>
                    <a:pt x="206" y="2"/>
                  </a:lnTo>
                  <a:lnTo>
                    <a:pt x="230" y="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FBD1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34"/>
            <p:cNvSpPr>
              <a:spLocks/>
            </p:cNvSpPr>
            <p:nvPr/>
          </p:nvSpPr>
          <p:spPr bwMode="auto">
            <a:xfrm>
              <a:off x="3662363" y="5538788"/>
              <a:ext cx="704850" cy="685800"/>
            </a:xfrm>
            <a:custGeom>
              <a:avLst/>
              <a:gdLst>
                <a:gd name="T0" fmla="*/ 222 w 444"/>
                <a:gd name="T1" fmla="*/ 0 h 432"/>
                <a:gd name="T2" fmla="*/ 268 w 444"/>
                <a:gd name="T3" fmla="*/ 4 h 432"/>
                <a:gd name="T4" fmla="*/ 308 w 444"/>
                <a:gd name="T5" fmla="*/ 18 h 432"/>
                <a:gd name="T6" fmla="*/ 346 w 444"/>
                <a:gd name="T7" fmla="*/ 38 h 432"/>
                <a:gd name="T8" fmla="*/ 380 w 444"/>
                <a:gd name="T9" fmla="*/ 64 h 432"/>
                <a:gd name="T10" fmla="*/ 406 w 444"/>
                <a:gd name="T11" fmla="*/ 96 h 432"/>
                <a:gd name="T12" fmla="*/ 428 w 444"/>
                <a:gd name="T13" fmla="*/ 132 h 432"/>
                <a:gd name="T14" fmla="*/ 440 w 444"/>
                <a:gd name="T15" fmla="*/ 172 h 432"/>
                <a:gd name="T16" fmla="*/ 444 w 444"/>
                <a:gd name="T17" fmla="*/ 216 h 432"/>
                <a:gd name="T18" fmla="*/ 444 w 444"/>
                <a:gd name="T19" fmla="*/ 238 h 432"/>
                <a:gd name="T20" fmla="*/ 434 w 444"/>
                <a:gd name="T21" fmla="*/ 280 h 432"/>
                <a:gd name="T22" fmla="*/ 418 w 444"/>
                <a:gd name="T23" fmla="*/ 318 h 432"/>
                <a:gd name="T24" fmla="*/ 394 w 444"/>
                <a:gd name="T25" fmla="*/ 354 h 432"/>
                <a:gd name="T26" fmla="*/ 364 w 444"/>
                <a:gd name="T27" fmla="*/ 382 h 432"/>
                <a:gd name="T28" fmla="*/ 328 w 444"/>
                <a:gd name="T29" fmla="*/ 406 h 432"/>
                <a:gd name="T30" fmla="*/ 288 w 444"/>
                <a:gd name="T31" fmla="*/ 422 h 432"/>
                <a:gd name="T32" fmla="*/ 246 w 444"/>
                <a:gd name="T33" fmla="*/ 430 h 432"/>
                <a:gd name="T34" fmla="*/ 222 w 444"/>
                <a:gd name="T35" fmla="*/ 432 h 432"/>
                <a:gd name="T36" fmla="*/ 178 w 444"/>
                <a:gd name="T37" fmla="*/ 428 h 432"/>
                <a:gd name="T38" fmla="*/ 136 w 444"/>
                <a:gd name="T39" fmla="*/ 414 h 432"/>
                <a:gd name="T40" fmla="*/ 98 w 444"/>
                <a:gd name="T41" fmla="*/ 394 h 432"/>
                <a:gd name="T42" fmla="*/ 66 w 444"/>
                <a:gd name="T43" fmla="*/ 368 h 432"/>
                <a:gd name="T44" fmla="*/ 38 w 444"/>
                <a:gd name="T45" fmla="*/ 336 h 432"/>
                <a:gd name="T46" fmla="*/ 18 w 444"/>
                <a:gd name="T47" fmla="*/ 300 h 432"/>
                <a:gd name="T48" fmla="*/ 4 w 444"/>
                <a:gd name="T49" fmla="*/ 260 h 432"/>
                <a:gd name="T50" fmla="*/ 0 w 444"/>
                <a:gd name="T51" fmla="*/ 216 h 432"/>
                <a:gd name="T52" fmla="*/ 0 w 444"/>
                <a:gd name="T53" fmla="*/ 194 h 432"/>
                <a:gd name="T54" fmla="*/ 10 w 444"/>
                <a:gd name="T55" fmla="*/ 152 h 432"/>
                <a:gd name="T56" fmla="*/ 26 w 444"/>
                <a:gd name="T57" fmla="*/ 114 h 432"/>
                <a:gd name="T58" fmla="*/ 50 w 444"/>
                <a:gd name="T59" fmla="*/ 78 h 432"/>
                <a:gd name="T60" fmla="*/ 80 w 444"/>
                <a:gd name="T61" fmla="*/ 50 h 432"/>
                <a:gd name="T62" fmla="*/ 116 w 444"/>
                <a:gd name="T63" fmla="*/ 26 h 432"/>
                <a:gd name="T64" fmla="*/ 156 w 444"/>
                <a:gd name="T65" fmla="*/ 10 h 432"/>
                <a:gd name="T66" fmla="*/ 200 w 444"/>
                <a:gd name="T67" fmla="*/ 2 h 432"/>
                <a:gd name="T68" fmla="*/ 222 w 444"/>
                <a:gd name="T69" fmla="*/ 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44" h="432">
                  <a:moveTo>
                    <a:pt x="222" y="0"/>
                  </a:moveTo>
                  <a:lnTo>
                    <a:pt x="222" y="0"/>
                  </a:lnTo>
                  <a:lnTo>
                    <a:pt x="246" y="2"/>
                  </a:lnTo>
                  <a:lnTo>
                    <a:pt x="268" y="4"/>
                  </a:lnTo>
                  <a:lnTo>
                    <a:pt x="288" y="10"/>
                  </a:lnTo>
                  <a:lnTo>
                    <a:pt x="308" y="18"/>
                  </a:lnTo>
                  <a:lnTo>
                    <a:pt x="328" y="26"/>
                  </a:lnTo>
                  <a:lnTo>
                    <a:pt x="346" y="38"/>
                  </a:lnTo>
                  <a:lnTo>
                    <a:pt x="364" y="50"/>
                  </a:lnTo>
                  <a:lnTo>
                    <a:pt x="380" y="64"/>
                  </a:lnTo>
                  <a:lnTo>
                    <a:pt x="394" y="78"/>
                  </a:lnTo>
                  <a:lnTo>
                    <a:pt x="406" y="96"/>
                  </a:lnTo>
                  <a:lnTo>
                    <a:pt x="418" y="114"/>
                  </a:lnTo>
                  <a:lnTo>
                    <a:pt x="428" y="132"/>
                  </a:lnTo>
                  <a:lnTo>
                    <a:pt x="434" y="152"/>
                  </a:lnTo>
                  <a:lnTo>
                    <a:pt x="440" y="172"/>
                  </a:lnTo>
                  <a:lnTo>
                    <a:pt x="444" y="194"/>
                  </a:lnTo>
                  <a:lnTo>
                    <a:pt x="444" y="216"/>
                  </a:lnTo>
                  <a:lnTo>
                    <a:pt x="444" y="216"/>
                  </a:lnTo>
                  <a:lnTo>
                    <a:pt x="444" y="238"/>
                  </a:lnTo>
                  <a:lnTo>
                    <a:pt x="440" y="260"/>
                  </a:lnTo>
                  <a:lnTo>
                    <a:pt x="434" y="280"/>
                  </a:lnTo>
                  <a:lnTo>
                    <a:pt x="428" y="300"/>
                  </a:lnTo>
                  <a:lnTo>
                    <a:pt x="418" y="318"/>
                  </a:lnTo>
                  <a:lnTo>
                    <a:pt x="406" y="336"/>
                  </a:lnTo>
                  <a:lnTo>
                    <a:pt x="394" y="354"/>
                  </a:lnTo>
                  <a:lnTo>
                    <a:pt x="380" y="368"/>
                  </a:lnTo>
                  <a:lnTo>
                    <a:pt x="364" y="382"/>
                  </a:lnTo>
                  <a:lnTo>
                    <a:pt x="346" y="394"/>
                  </a:lnTo>
                  <a:lnTo>
                    <a:pt x="328" y="406"/>
                  </a:lnTo>
                  <a:lnTo>
                    <a:pt x="308" y="414"/>
                  </a:lnTo>
                  <a:lnTo>
                    <a:pt x="288" y="422"/>
                  </a:lnTo>
                  <a:lnTo>
                    <a:pt x="268" y="428"/>
                  </a:lnTo>
                  <a:lnTo>
                    <a:pt x="246" y="430"/>
                  </a:lnTo>
                  <a:lnTo>
                    <a:pt x="222" y="432"/>
                  </a:lnTo>
                  <a:lnTo>
                    <a:pt x="222" y="432"/>
                  </a:lnTo>
                  <a:lnTo>
                    <a:pt x="200" y="430"/>
                  </a:lnTo>
                  <a:lnTo>
                    <a:pt x="178" y="428"/>
                  </a:lnTo>
                  <a:lnTo>
                    <a:pt x="156" y="422"/>
                  </a:lnTo>
                  <a:lnTo>
                    <a:pt x="136" y="414"/>
                  </a:lnTo>
                  <a:lnTo>
                    <a:pt x="116" y="406"/>
                  </a:lnTo>
                  <a:lnTo>
                    <a:pt x="98" y="394"/>
                  </a:lnTo>
                  <a:lnTo>
                    <a:pt x="80" y="382"/>
                  </a:lnTo>
                  <a:lnTo>
                    <a:pt x="66" y="368"/>
                  </a:lnTo>
                  <a:lnTo>
                    <a:pt x="50" y="354"/>
                  </a:lnTo>
                  <a:lnTo>
                    <a:pt x="38" y="336"/>
                  </a:lnTo>
                  <a:lnTo>
                    <a:pt x="26" y="318"/>
                  </a:lnTo>
                  <a:lnTo>
                    <a:pt x="18" y="300"/>
                  </a:lnTo>
                  <a:lnTo>
                    <a:pt x="10" y="280"/>
                  </a:lnTo>
                  <a:lnTo>
                    <a:pt x="4" y="260"/>
                  </a:lnTo>
                  <a:lnTo>
                    <a:pt x="0" y="238"/>
                  </a:lnTo>
                  <a:lnTo>
                    <a:pt x="0" y="216"/>
                  </a:lnTo>
                  <a:lnTo>
                    <a:pt x="0" y="216"/>
                  </a:lnTo>
                  <a:lnTo>
                    <a:pt x="0" y="194"/>
                  </a:lnTo>
                  <a:lnTo>
                    <a:pt x="4" y="172"/>
                  </a:lnTo>
                  <a:lnTo>
                    <a:pt x="10" y="152"/>
                  </a:lnTo>
                  <a:lnTo>
                    <a:pt x="18" y="132"/>
                  </a:lnTo>
                  <a:lnTo>
                    <a:pt x="26" y="114"/>
                  </a:lnTo>
                  <a:lnTo>
                    <a:pt x="38" y="96"/>
                  </a:lnTo>
                  <a:lnTo>
                    <a:pt x="50" y="78"/>
                  </a:lnTo>
                  <a:lnTo>
                    <a:pt x="66" y="64"/>
                  </a:lnTo>
                  <a:lnTo>
                    <a:pt x="80" y="50"/>
                  </a:lnTo>
                  <a:lnTo>
                    <a:pt x="98" y="38"/>
                  </a:lnTo>
                  <a:lnTo>
                    <a:pt x="116" y="26"/>
                  </a:lnTo>
                  <a:lnTo>
                    <a:pt x="136" y="18"/>
                  </a:lnTo>
                  <a:lnTo>
                    <a:pt x="156" y="10"/>
                  </a:lnTo>
                  <a:lnTo>
                    <a:pt x="178" y="4"/>
                  </a:lnTo>
                  <a:lnTo>
                    <a:pt x="200" y="2"/>
                  </a:lnTo>
                  <a:lnTo>
                    <a:pt x="222" y="0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CD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35"/>
            <p:cNvSpPr>
              <a:spLocks/>
            </p:cNvSpPr>
            <p:nvPr/>
          </p:nvSpPr>
          <p:spPr bwMode="auto">
            <a:xfrm>
              <a:off x="3675063" y="5551488"/>
              <a:ext cx="682625" cy="657225"/>
            </a:xfrm>
            <a:custGeom>
              <a:avLst/>
              <a:gdLst>
                <a:gd name="T0" fmla="*/ 214 w 430"/>
                <a:gd name="T1" fmla="*/ 0 h 414"/>
                <a:gd name="T2" fmla="*/ 258 w 430"/>
                <a:gd name="T3" fmla="*/ 4 h 414"/>
                <a:gd name="T4" fmla="*/ 298 w 430"/>
                <a:gd name="T5" fmla="*/ 16 h 414"/>
                <a:gd name="T6" fmla="*/ 334 w 430"/>
                <a:gd name="T7" fmla="*/ 36 h 414"/>
                <a:gd name="T8" fmla="*/ 366 w 430"/>
                <a:gd name="T9" fmla="*/ 60 h 414"/>
                <a:gd name="T10" fmla="*/ 394 w 430"/>
                <a:gd name="T11" fmla="*/ 92 h 414"/>
                <a:gd name="T12" fmla="*/ 412 w 430"/>
                <a:gd name="T13" fmla="*/ 126 h 414"/>
                <a:gd name="T14" fmla="*/ 426 w 430"/>
                <a:gd name="T15" fmla="*/ 166 h 414"/>
                <a:gd name="T16" fmla="*/ 430 w 430"/>
                <a:gd name="T17" fmla="*/ 208 h 414"/>
                <a:gd name="T18" fmla="*/ 428 w 430"/>
                <a:gd name="T19" fmla="*/ 228 h 414"/>
                <a:gd name="T20" fmla="*/ 420 w 430"/>
                <a:gd name="T21" fmla="*/ 268 h 414"/>
                <a:gd name="T22" fmla="*/ 404 w 430"/>
                <a:gd name="T23" fmla="*/ 306 h 414"/>
                <a:gd name="T24" fmla="*/ 380 w 430"/>
                <a:gd name="T25" fmla="*/ 340 h 414"/>
                <a:gd name="T26" fmla="*/ 352 w 430"/>
                <a:gd name="T27" fmla="*/ 368 h 414"/>
                <a:gd name="T28" fmla="*/ 318 w 430"/>
                <a:gd name="T29" fmla="*/ 390 h 414"/>
                <a:gd name="T30" fmla="*/ 278 w 430"/>
                <a:gd name="T31" fmla="*/ 406 h 414"/>
                <a:gd name="T32" fmla="*/ 236 w 430"/>
                <a:gd name="T33" fmla="*/ 414 h 414"/>
                <a:gd name="T34" fmla="*/ 214 w 430"/>
                <a:gd name="T35" fmla="*/ 414 h 414"/>
                <a:gd name="T36" fmla="*/ 172 w 430"/>
                <a:gd name="T37" fmla="*/ 410 h 414"/>
                <a:gd name="T38" fmla="*/ 132 w 430"/>
                <a:gd name="T39" fmla="*/ 398 h 414"/>
                <a:gd name="T40" fmla="*/ 94 w 430"/>
                <a:gd name="T41" fmla="*/ 380 h 414"/>
                <a:gd name="T42" fmla="*/ 62 w 430"/>
                <a:gd name="T43" fmla="*/ 354 h 414"/>
                <a:gd name="T44" fmla="*/ 36 w 430"/>
                <a:gd name="T45" fmla="*/ 324 h 414"/>
                <a:gd name="T46" fmla="*/ 16 w 430"/>
                <a:gd name="T47" fmla="*/ 288 h 414"/>
                <a:gd name="T48" fmla="*/ 4 w 430"/>
                <a:gd name="T49" fmla="*/ 250 h 414"/>
                <a:gd name="T50" fmla="*/ 0 w 430"/>
                <a:gd name="T51" fmla="*/ 208 h 414"/>
                <a:gd name="T52" fmla="*/ 0 w 430"/>
                <a:gd name="T53" fmla="*/ 186 h 414"/>
                <a:gd name="T54" fmla="*/ 10 w 430"/>
                <a:gd name="T55" fmla="*/ 146 h 414"/>
                <a:gd name="T56" fmla="*/ 26 w 430"/>
                <a:gd name="T57" fmla="*/ 108 h 414"/>
                <a:gd name="T58" fmla="*/ 48 w 430"/>
                <a:gd name="T59" fmla="*/ 76 h 414"/>
                <a:gd name="T60" fmla="*/ 78 w 430"/>
                <a:gd name="T61" fmla="*/ 48 h 414"/>
                <a:gd name="T62" fmla="*/ 112 w 430"/>
                <a:gd name="T63" fmla="*/ 24 h 414"/>
                <a:gd name="T64" fmla="*/ 150 w 430"/>
                <a:gd name="T65" fmla="*/ 10 h 414"/>
                <a:gd name="T66" fmla="*/ 192 w 430"/>
                <a:gd name="T67" fmla="*/ 0 h 414"/>
                <a:gd name="T68" fmla="*/ 214 w 430"/>
                <a:gd name="T6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0" h="414">
                  <a:moveTo>
                    <a:pt x="214" y="0"/>
                  </a:moveTo>
                  <a:lnTo>
                    <a:pt x="214" y="0"/>
                  </a:lnTo>
                  <a:lnTo>
                    <a:pt x="236" y="0"/>
                  </a:lnTo>
                  <a:lnTo>
                    <a:pt x="258" y="4"/>
                  </a:lnTo>
                  <a:lnTo>
                    <a:pt x="278" y="10"/>
                  </a:lnTo>
                  <a:lnTo>
                    <a:pt x="298" y="16"/>
                  </a:lnTo>
                  <a:lnTo>
                    <a:pt x="318" y="24"/>
                  </a:lnTo>
                  <a:lnTo>
                    <a:pt x="334" y="36"/>
                  </a:lnTo>
                  <a:lnTo>
                    <a:pt x="352" y="48"/>
                  </a:lnTo>
                  <a:lnTo>
                    <a:pt x="366" y="60"/>
                  </a:lnTo>
                  <a:lnTo>
                    <a:pt x="380" y="76"/>
                  </a:lnTo>
                  <a:lnTo>
                    <a:pt x="394" y="92"/>
                  </a:lnTo>
                  <a:lnTo>
                    <a:pt x="404" y="108"/>
                  </a:lnTo>
                  <a:lnTo>
                    <a:pt x="412" y="126"/>
                  </a:lnTo>
                  <a:lnTo>
                    <a:pt x="420" y="146"/>
                  </a:lnTo>
                  <a:lnTo>
                    <a:pt x="426" y="166"/>
                  </a:lnTo>
                  <a:lnTo>
                    <a:pt x="428" y="186"/>
                  </a:lnTo>
                  <a:lnTo>
                    <a:pt x="430" y="208"/>
                  </a:lnTo>
                  <a:lnTo>
                    <a:pt x="430" y="208"/>
                  </a:lnTo>
                  <a:lnTo>
                    <a:pt x="428" y="228"/>
                  </a:lnTo>
                  <a:lnTo>
                    <a:pt x="426" y="250"/>
                  </a:lnTo>
                  <a:lnTo>
                    <a:pt x="420" y="268"/>
                  </a:lnTo>
                  <a:lnTo>
                    <a:pt x="412" y="288"/>
                  </a:lnTo>
                  <a:lnTo>
                    <a:pt x="404" y="306"/>
                  </a:lnTo>
                  <a:lnTo>
                    <a:pt x="394" y="324"/>
                  </a:lnTo>
                  <a:lnTo>
                    <a:pt x="380" y="340"/>
                  </a:lnTo>
                  <a:lnTo>
                    <a:pt x="366" y="354"/>
                  </a:lnTo>
                  <a:lnTo>
                    <a:pt x="352" y="368"/>
                  </a:lnTo>
                  <a:lnTo>
                    <a:pt x="334" y="380"/>
                  </a:lnTo>
                  <a:lnTo>
                    <a:pt x="318" y="390"/>
                  </a:lnTo>
                  <a:lnTo>
                    <a:pt x="298" y="398"/>
                  </a:lnTo>
                  <a:lnTo>
                    <a:pt x="278" y="406"/>
                  </a:lnTo>
                  <a:lnTo>
                    <a:pt x="258" y="410"/>
                  </a:lnTo>
                  <a:lnTo>
                    <a:pt x="236" y="414"/>
                  </a:lnTo>
                  <a:lnTo>
                    <a:pt x="214" y="414"/>
                  </a:lnTo>
                  <a:lnTo>
                    <a:pt x="214" y="414"/>
                  </a:lnTo>
                  <a:lnTo>
                    <a:pt x="192" y="414"/>
                  </a:lnTo>
                  <a:lnTo>
                    <a:pt x="172" y="410"/>
                  </a:lnTo>
                  <a:lnTo>
                    <a:pt x="150" y="406"/>
                  </a:lnTo>
                  <a:lnTo>
                    <a:pt x="132" y="398"/>
                  </a:lnTo>
                  <a:lnTo>
                    <a:pt x="112" y="390"/>
                  </a:lnTo>
                  <a:lnTo>
                    <a:pt x="94" y="380"/>
                  </a:lnTo>
                  <a:lnTo>
                    <a:pt x="78" y="368"/>
                  </a:lnTo>
                  <a:lnTo>
                    <a:pt x="62" y="354"/>
                  </a:lnTo>
                  <a:lnTo>
                    <a:pt x="48" y="340"/>
                  </a:lnTo>
                  <a:lnTo>
                    <a:pt x="36" y="324"/>
                  </a:lnTo>
                  <a:lnTo>
                    <a:pt x="26" y="306"/>
                  </a:lnTo>
                  <a:lnTo>
                    <a:pt x="16" y="288"/>
                  </a:lnTo>
                  <a:lnTo>
                    <a:pt x="10" y="268"/>
                  </a:lnTo>
                  <a:lnTo>
                    <a:pt x="4" y="250"/>
                  </a:lnTo>
                  <a:lnTo>
                    <a:pt x="0" y="228"/>
                  </a:lnTo>
                  <a:lnTo>
                    <a:pt x="0" y="208"/>
                  </a:lnTo>
                  <a:lnTo>
                    <a:pt x="0" y="208"/>
                  </a:lnTo>
                  <a:lnTo>
                    <a:pt x="0" y="186"/>
                  </a:lnTo>
                  <a:lnTo>
                    <a:pt x="4" y="166"/>
                  </a:lnTo>
                  <a:lnTo>
                    <a:pt x="10" y="146"/>
                  </a:lnTo>
                  <a:lnTo>
                    <a:pt x="16" y="126"/>
                  </a:lnTo>
                  <a:lnTo>
                    <a:pt x="26" y="108"/>
                  </a:lnTo>
                  <a:lnTo>
                    <a:pt x="36" y="92"/>
                  </a:lnTo>
                  <a:lnTo>
                    <a:pt x="48" y="76"/>
                  </a:lnTo>
                  <a:lnTo>
                    <a:pt x="62" y="60"/>
                  </a:lnTo>
                  <a:lnTo>
                    <a:pt x="78" y="48"/>
                  </a:lnTo>
                  <a:lnTo>
                    <a:pt x="94" y="36"/>
                  </a:lnTo>
                  <a:lnTo>
                    <a:pt x="112" y="24"/>
                  </a:lnTo>
                  <a:lnTo>
                    <a:pt x="132" y="16"/>
                  </a:lnTo>
                  <a:lnTo>
                    <a:pt x="150" y="10"/>
                  </a:lnTo>
                  <a:lnTo>
                    <a:pt x="172" y="4"/>
                  </a:lnTo>
                  <a:lnTo>
                    <a:pt x="192" y="0"/>
                  </a:lnTo>
                  <a:lnTo>
                    <a:pt x="214" y="0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CD6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36"/>
            <p:cNvSpPr>
              <a:spLocks/>
            </p:cNvSpPr>
            <p:nvPr/>
          </p:nvSpPr>
          <p:spPr bwMode="auto">
            <a:xfrm>
              <a:off x="3687763" y="5564188"/>
              <a:ext cx="660400" cy="631825"/>
            </a:xfrm>
            <a:custGeom>
              <a:avLst/>
              <a:gdLst>
                <a:gd name="T0" fmla="*/ 208 w 416"/>
                <a:gd name="T1" fmla="*/ 0 h 398"/>
                <a:gd name="T2" fmla="*/ 250 w 416"/>
                <a:gd name="T3" fmla="*/ 4 h 398"/>
                <a:gd name="T4" fmla="*/ 288 w 416"/>
                <a:gd name="T5" fmla="*/ 14 h 398"/>
                <a:gd name="T6" fmla="*/ 324 w 416"/>
                <a:gd name="T7" fmla="*/ 34 h 398"/>
                <a:gd name="T8" fmla="*/ 354 w 416"/>
                <a:gd name="T9" fmla="*/ 58 h 398"/>
                <a:gd name="T10" fmla="*/ 380 w 416"/>
                <a:gd name="T11" fmla="*/ 88 h 398"/>
                <a:gd name="T12" fmla="*/ 398 w 416"/>
                <a:gd name="T13" fmla="*/ 120 h 398"/>
                <a:gd name="T14" fmla="*/ 410 w 416"/>
                <a:gd name="T15" fmla="*/ 158 h 398"/>
                <a:gd name="T16" fmla="*/ 416 w 416"/>
                <a:gd name="T17" fmla="*/ 198 h 398"/>
                <a:gd name="T18" fmla="*/ 414 w 416"/>
                <a:gd name="T19" fmla="*/ 218 h 398"/>
                <a:gd name="T20" fmla="*/ 406 w 416"/>
                <a:gd name="T21" fmla="*/ 258 h 398"/>
                <a:gd name="T22" fmla="*/ 390 w 416"/>
                <a:gd name="T23" fmla="*/ 294 h 398"/>
                <a:gd name="T24" fmla="*/ 368 w 416"/>
                <a:gd name="T25" fmla="*/ 326 h 398"/>
                <a:gd name="T26" fmla="*/ 340 w 416"/>
                <a:gd name="T27" fmla="*/ 352 h 398"/>
                <a:gd name="T28" fmla="*/ 306 w 416"/>
                <a:gd name="T29" fmla="*/ 374 h 398"/>
                <a:gd name="T30" fmla="*/ 268 w 416"/>
                <a:gd name="T31" fmla="*/ 390 h 398"/>
                <a:gd name="T32" fmla="*/ 228 w 416"/>
                <a:gd name="T33" fmla="*/ 398 h 398"/>
                <a:gd name="T34" fmla="*/ 208 w 416"/>
                <a:gd name="T35" fmla="*/ 398 h 398"/>
                <a:gd name="T36" fmla="*/ 166 w 416"/>
                <a:gd name="T37" fmla="*/ 394 h 398"/>
                <a:gd name="T38" fmla="*/ 126 w 416"/>
                <a:gd name="T39" fmla="*/ 382 h 398"/>
                <a:gd name="T40" fmla="*/ 92 w 416"/>
                <a:gd name="T41" fmla="*/ 364 h 398"/>
                <a:gd name="T42" fmla="*/ 60 w 416"/>
                <a:gd name="T43" fmla="*/ 340 h 398"/>
                <a:gd name="T44" fmla="*/ 34 w 416"/>
                <a:gd name="T45" fmla="*/ 310 h 398"/>
                <a:gd name="T46" fmla="*/ 16 w 416"/>
                <a:gd name="T47" fmla="*/ 276 h 398"/>
                <a:gd name="T48" fmla="*/ 4 w 416"/>
                <a:gd name="T49" fmla="*/ 238 h 398"/>
                <a:gd name="T50" fmla="*/ 0 w 416"/>
                <a:gd name="T51" fmla="*/ 198 h 398"/>
                <a:gd name="T52" fmla="*/ 0 w 416"/>
                <a:gd name="T53" fmla="*/ 178 h 398"/>
                <a:gd name="T54" fmla="*/ 8 w 416"/>
                <a:gd name="T55" fmla="*/ 140 h 398"/>
                <a:gd name="T56" fmla="*/ 24 w 416"/>
                <a:gd name="T57" fmla="*/ 104 h 398"/>
                <a:gd name="T58" fmla="*/ 46 w 416"/>
                <a:gd name="T59" fmla="*/ 72 h 398"/>
                <a:gd name="T60" fmla="*/ 76 w 416"/>
                <a:gd name="T61" fmla="*/ 44 h 398"/>
                <a:gd name="T62" fmla="*/ 108 w 416"/>
                <a:gd name="T63" fmla="*/ 24 h 398"/>
                <a:gd name="T64" fmla="*/ 146 w 416"/>
                <a:gd name="T65" fmla="*/ 8 h 398"/>
                <a:gd name="T66" fmla="*/ 186 w 416"/>
                <a:gd name="T67" fmla="*/ 0 h 398"/>
                <a:gd name="T68" fmla="*/ 208 w 416"/>
                <a:gd name="T69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16" h="398">
                  <a:moveTo>
                    <a:pt x="208" y="0"/>
                  </a:moveTo>
                  <a:lnTo>
                    <a:pt x="208" y="0"/>
                  </a:lnTo>
                  <a:lnTo>
                    <a:pt x="228" y="0"/>
                  </a:lnTo>
                  <a:lnTo>
                    <a:pt x="250" y="4"/>
                  </a:lnTo>
                  <a:lnTo>
                    <a:pt x="268" y="8"/>
                  </a:lnTo>
                  <a:lnTo>
                    <a:pt x="288" y="14"/>
                  </a:lnTo>
                  <a:lnTo>
                    <a:pt x="306" y="24"/>
                  </a:lnTo>
                  <a:lnTo>
                    <a:pt x="324" y="34"/>
                  </a:lnTo>
                  <a:lnTo>
                    <a:pt x="340" y="44"/>
                  </a:lnTo>
                  <a:lnTo>
                    <a:pt x="354" y="58"/>
                  </a:lnTo>
                  <a:lnTo>
                    <a:pt x="368" y="72"/>
                  </a:lnTo>
                  <a:lnTo>
                    <a:pt x="380" y="88"/>
                  </a:lnTo>
                  <a:lnTo>
                    <a:pt x="390" y="104"/>
                  </a:lnTo>
                  <a:lnTo>
                    <a:pt x="398" y="120"/>
                  </a:lnTo>
                  <a:lnTo>
                    <a:pt x="406" y="140"/>
                  </a:lnTo>
                  <a:lnTo>
                    <a:pt x="410" y="158"/>
                  </a:lnTo>
                  <a:lnTo>
                    <a:pt x="414" y="178"/>
                  </a:lnTo>
                  <a:lnTo>
                    <a:pt x="416" y="198"/>
                  </a:lnTo>
                  <a:lnTo>
                    <a:pt x="416" y="198"/>
                  </a:lnTo>
                  <a:lnTo>
                    <a:pt x="414" y="218"/>
                  </a:lnTo>
                  <a:lnTo>
                    <a:pt x="410" y="238"/>
                  </a:lnTo>
                  <a:lnTo>
                    <a:pt x="406" y="258"/>
                  </a:lnTo>
                  <a:lnTo>
                    <a:pt x="398" y="276"/>
                  </a:lnTo>
                  <a:lnTo>
                    <a:pt x="390" y="294"/>
                  </a:lnTo>
                  <a:lnTo>
                    <a:pt x="380" y="310"/>
                  </a:lnTo>
                  <a:lnTo>
                    <a:pt x="368" y="326"/>
                  </a:lnTo>
                  <a:lnTo>
                    <a:pt x="354" y="340"/>
                  </a:lnTo>
                  <a:lnTo>
                    <a:pt x="340" y="352"/>
                  </a:lnTo>
                  <a:lnTo>
                    <a:pt x="324" y="364"/>
                  </a:lnTo>
                  <a:lnTo>
                    <a:pt x="306" y="374"/>
                  </a:lnTo>
                  <a:lnTo>
                    <a:pt x="288" y="382"/>
                  </a:lnTo>
                  <a:lnTo>
                    <a:pt x="268" y="390"/>
                  </a:lnTo>
                  <a:lnTo>
                    <a:pt x="250" y="394"/>
                  </a:lnTo>
                  <a:lnTo>
                    <a:pt x="228" y="398"/>
                  </a:lnTo>
                  <a:lnTo>
                    <a:pt x="208" y="398"/>
                  </a:lnTo>
                  <a:lnTo>
                    <a:pt x="208" y="398"/>
                  </a:lnTo>
                  <a:lnTo>
                    <a:pt x="186" y="398"/>
                  </a:lnTo>
                  <a:lnTo>
                    <a:pt x="166" y="394"/>
                  </a:lnTo>
                  <a:lnTo>
                    <a:pt x="146" y="390"/>
                  </a:lnTo>
                  <a:lnTo>
                    <a:pt x="126" y="382"/>
                  </a:lnTo>
                  <a:lnTo>
                    <a:pt x="108" y="374"/>
                  </a:lnTo>
                  <a:lnTo>
                    <a:pt x="92" y="364"/>
                  </a:lnTo>
                  <a:lnTo>
                    <a:pt x="76" y="352"/>
                  </a:lnTo>
                  <a:lnTo>
                    <a:pt x="60" y="340"/>
                  </a:lnTo>
                  <a:lnTo>
                    <a:pt x="46" y="326"/>
                  </a:lnTo>
                  <a:lnTo>
                    <a:pt x="34" y="310"/>
                  </a:lnTo>
                  <a:lnTo>
                    <a:pt x="24" y="294"/>
                  </a:lnTo>
                  <a:lnTo>
                    <a:pt x="16" y="276"/>
                  </a:lnTo>
                  <a:lnTo>
                    <a:pt x="8" y="258"/>
                  </a:lnTo>
                  <a:lnTo>
                    <a:pt x="4" y="238"/>
                  </a:lnTo>
                  <a:lnTo>
                    <a:pt x="0" y="218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0" y="178"/>
                  </a:lnTo>
                  <a:lnTo>
                    <a:pt x="4" y="158"/>
                  </a:lnTo>
                  <a:lnTo>
                    <a:pt x="8" y="140"/>
                  </a:lnTo>
                  <a:lnTo>
                    <a:pt x="16" y="120"/>
                  </a:lnTo>
                  <a:lnTo>
                    <a:pt x="24" y="104"/>
                  </a:lnTo>
                  <a:lnTo>
                    <a:pt x="34" y="88"/>
                  </a:lnTo>
                  <a:lnTo>
                    <a:pt x="46" y="72"/>
                  </a:lnTo>
                  <a:lnTo>
                    <a:pt x="60" y="58"/>
                  </a:lnTo>
                  <a:lnTo>
                    <a:pt x="76" y="44"/>
                  </a:lnTo>
                  <a:lnTo>
                    <a:pt x="92" y="34"/>
                  </a:lnTo>
                  <a:lnTo>
                    <a:pt x="108" y="24"/>
                  </a:lnTo>
                  <a:lnTo>
                    <a:pt x="126" y="14"/>
                  </a:lnTo>
                  <a:lnTo>
                    <a:pt x="146" y="8"/>
                  </a:lnTo>
                  <a:lnTo>
                    <a:pt x="166" y="4"/>
                  </a:lnTo>
                  <a:lnTo>
                    <a:pt x="186" y="0"/>
                  </a:lnTo>
                  <a:lnTo>
                    <a:pt x="208" y="0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DDA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37"/>
            <p:cNvSpPr>
              <a:spLocks/>
            </p:cNvSpPr>
            <p:nvPr/>
          </p:nvSpPr>
          <p:spPr bwMode="auto">
            <a:xfrm>
              <a:off x="3700463" y="5573713"/>
              <a:ext cx="635000" cy="609600"/>
            </a:xfrm>
            <a:custGeom>
              <a:avLst/>
              <a:gdLst>
                <a:gd name="T0" fmla="*/ 200 w 400"/>
                <a:gd name="T1" fmla="*/ 0 h 384"/>
                <a:gd name="T2" fmla="*/ 240 w 400"/>
                <a:gd name="T3" fmla="*/ 4 h 384"/>
                <a:gd name="T4" fmla="*/ 278 w 400"/>
                <a:gd name="T5" fmla="*/ 16 h 384"/>
                <a:gd name="T6" fmla="*/ 312 w 400"/>
                <a:gd name="T7" fmla="*/ 34 h 384"/>
                <a:gd name="T8" fmla="*/ 342 w 400"/>
                <a:gd name="T9" fmla="*/ 56 h 384"/>
                <a:gd name="T10" fmla="*/ 366 w 400"/>
                <a:gd name="T11" fmla="*/ 84 h 384"/>
                <a:gd name="T12" fmla="*/ 384 w 400"/>
                <a:gd name="T13" fmla="*/ 118 h 384"/>
                <a:gd name="T14" fmla="*/ 396 w 400"/>
                <a:gd name="T15" fmla="*/ 154 h 384"/>
                <a:gd name="T16" fmla="*/ 400 w 400"/>
                <a:gd name="T17" fmla="*/ 192 h 384"/>
                <a:gd name="T18" fmla="*/ 400 w 400"/>
                <a:gd name="T19" fmla="*/ 212 h 384"/>
                <a:gd name="T20" fmla="*/ 392 w 400"/>
                <a:gd name="T21" fmla="*/ 248 h 384"/>
                <a:gd name="T22" fmla="*/ 376 w 400"/>
                <a:gd name="T23" fmla="*/ 282 h 384"/>
                <a:gd name="T24" fmla="*/ 354 w 400"/>
                <a:gd name="T25" fmla="*/ 314 h 384"/>
                <a:gd name="T26" fmla="*/ 328 w 400"/>
                <a:gd name="T27" fmla="*/ 340 h 384"/>
                <a:gd name="T28" fmla="*/ 296 w 400"/>
                <a:gd name="T29" fmla="*/ 360 h 384"/>
                <a:gd name="T30" fmla="*/ 260 w 400"/>
                <a:gd name="T31" fmla="*/ 374 h 384"/>
                <a:gd name="T32" fmla="*/ 220 w 400"/>
                <a:gd name="T33" fmla="*/ 382 h 384"/>
                <a:gd name="T34" fmla="*/ 200 w 400"/>
                <a:gd name="T35" fmla="*/ 384 h 384"/>
                <a:gd name="T36" fmla="*/ 160 w 400"/>
                <a:gd name="T37" fmla="*/ 380 h 384"/>
                <a:gd name="T38" fmla="*/ 122 w 400"/>
                <a:gd name="T39" fmla="*/ 368 h 384"/>
                <a:gd name="T40" fmla="*/ 88 w 400"/>
                <a:gd name="T41" fmla="*/ 350 h 384"/>
                <a:gd name="T42" fmla="*/ 58 w 400"/>
                <a:gd name="T43" fmla="*/ 326 h 384"/>
                <a:gd name="T44" fmla="*/ 34 w 400"/>
                <a:gd name="T45" fmla="*/ 298 h 384"/>
                <a:gd name="T46" fmla="*/ 14 w 400"/>
                <a:gd name="T47" fmla="*/ 266 h 384"/>
                <a:gd name="T48" fmla="*/ 4 w 400"/>
                <a:gd name="T49" fmla="*/ 230 h 384"/>
                <a:gd name="T50" fmla="*/ 0 w 400"/>
                <a:gd name="T51" fmla="*/ 192 h 384"/>
                <a:gd name="T52" fmla="*/ 0 w 400"/>
                <a:gd name="T53" fmla="*/ 172 h 384"/>
                <a:gd name="T54" fmla="*/ 8 w 400"/>
                <a:gd name="T55" fmla="*/ 134 h 384"/>
                <a:gd name="T56" fmla="*/ 24 w 400"/>
                <a:gd name="T57" fmla="*/ 100 h 384"/>
                <a:gd name="T58" fmla="*/ 46 w 400"/>
                <a:gd name="T59" fmla="*/ 70 h 384"/>
                <a:gd name="T60" fmla="*/ 72 w 400"/>
                <a:gd name="T61" fmla="*/ 44 h 384"/>
                <a:gd name="T62" fmla="*/ 104 w 400"/>
                <a:gd name="T63" fmla="*/ 24 h 384"/>
                <a:gd name="T64" fmla="*/ 140 w 400"/>
                <a:gd name="T65" fmla="*/ 8 h 384"/>
                <a:gd name="T66" fmla="*/ 180 w 400"/>
                <a:gd name="T67" fmla="*/ 2 h 384"/>
                <a:gd name="T68" fmla="*/ 200 w 400"/>
                <a:gd name="T69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0" h="384">
                  <a:moveTo>
                    <a:pt x="200" y="0"/>
                  </a:moveTo>
                  <a:lnTo>
                    <a:pt x="200" y="0"/>
                  </a:lnTo>
                  <a:lnTo>
                    <a:pt x="220" y="2"/>
                  </a:lnTo>
                  <a:lnTo>
                    <a:pt x="240" y="4"/>
                  </a:lnTo>
                  <a:lnTo>
                    <a:pt x="260" y="8"/>
                  </a:lnTo>
                  <a:lnTo>
                    <a:pt x="278" y="16"/>
                  </a:lnTo>
                  <a:lnTo>
                    <a:pt x="296" y="24"/>
                  </a:lnTo>
                  <a:lnTo>
                    <a:pt x="312" y="34"/>
                  </a:lnTo>
                  <a:lnTo>
                    <a:pt x="328" y="44"/>
                  </a:lnTo>
                  <a:lnTo>
                    <a:pt x="342" y="56"/>
                  </a:lnTo>
                  <a:lnTo>
                    <a:pt x="354" y="70"/>
                  </a:lnTo>
                  <a:lnTo>
                    <a:pt x="366" y="84"/>
                  </a:lnTo>
                  <a:lnTo>
                    <a:pt x="376" y="100"/>
                  </a:lnTo>
                  <a:lnTo>
                    <a:pt x="384" y="118"/>
                  </a:lnTo>
                  <a:lnTo>
                    <a:pt x="392" y="134"/>
                  </a:lnTo>
                  <a:lnTo>
                    <a:pt x="396" y="154"/>
                  </a:lnTo>
                  <a:lnTo>
                    <a:pt x="400" y="172"/>
                  </a:lnTo>
                  <a:lnTo>
                    <a:pt x="400" y="192"/>
                  </a:lnTo>
                  <a:lnTo>
                    <a:pt x="400" y="192"/>
                  </a:lnTo>
                  <a:lnTo>
                    <a:pt x="400" y="212"/>
                  </a:lnTo>
                  <a:lnTo>
                    <a:pt x="396" y="230"/>
                  </a:lnTo>
                  <a:lnTo>
                    <a:pt x="392" y="248"/>
                  </a:lnTo>
                  <a:lnTo>
                    <a:pt x="384" y="266"/>
                  </a:lnTo>
                  <a:lnTo>
                    <a:pt x="376" y="282"/>
                  </a:lnTo>
                  <a:lnTo>
                    <a:pt x="366" y="298"/>
                  </a:lnTo>
                  <a:lnTo>
                    <a:pt x="354" y="314"/>
                  </a:lnTo>
                  <a:lnTo>
                    <a:pt x="342" y="326"/>
                  </a:lnTo>
                  <a:lnTo>
                    <a:pt x="328" y="340"/>
                  </a:lnTo>
                  <a:lnTo>
                    <a:pt x="312" y="350"/>
                  </a:lnTo>
                  <a:lnTo>
                    <a:pt x="296" y="360"/>
                  </a:lnTo>
                  <a:lnTo>
                    <a:pt x="278" y="368"/>
                  </a:lnTo>
                  <a:lnTo>
                    <a:pt x="260" y="374"/>
                  </a:lnTo>
                  <a:lnTo>
                    <a:pt x="240" y="380"/>
                  </a:lnTo>
                  <a:lnTo>
                    <a:pt x="220" y="382"/>
                  </a:lnTo>
                  <a:lnTo>
                    <a:pt x="200" y="384"/>
                  </a:lnTo>
                  <a:lnTo>
                    <a:pt x="200" y="384"/>
                  </a:lnTo>
                  <a:lnTo>
                    <a:pt x="180" y="382"/>
                  </a:lnTo>
                  <a:lnTo>
                    <a:pt x="160" y="380"/>
                  </a:lnTo>
                  <a:lnTo>
                    <a:pt x="140" y="374"/>
                  </a:lnTo>
                  <a:lnTo>
                    <a:pt x="122" y="368"/>
                  </a:lnTo>
                  <a:lnTo>
                    <a:pt x="104" y="360"/>
                  </a:lnTo>
                  <a:lnTo>
                    <a:pt x="88" y="350"/>
                  </a:lnTo>
                  <a:lnTo>
                    <a:pt x="72" y="340"/>
                  </a:lnTo>
                  <a:lnTo>
                    <a:pt x="58" y="326"/>
                  </a:lnTo>
                  <a:lnTo>
                    <a:pt x="46" y="314"/>
                  </a:lnTo>
                  <a:lnTo>
                    <a:pt x="34" y="298"/>
                  </a:lnTo>
                  <a:lnTo>
                    <a:pt x="24" y="282"/>
                  </a:lnTo>
                  <a:lnTo>
                    <a:pt x="14" y="266"/>
                  </a:lnTo>
                  <a:lnTo>
                    <a:pt x="8" y="248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2"/>
                  </a:lnTo>
                  <a:lnTo>
                    <a:pt x="4" y="154"/>
                  </a:lnTo>
                  <a:lnTo>
                    <a:pt x="8" y="134"/>
                  </a:lnTo>
                  <a:lnTo>
                    <a:pt x="14" y="118"/>
                  </a:lnTo>
                  <a:lnTo>
                    <a:pt x="24" y="100"/>
                  </a:lnTo>
                  <a:lnTo>
                    <a:pt x="34" y="84"/>
                  </a:lnTo>
                  <a:lnTo>
                    <a:pt x="46" y="70"/>
                  </a:lnTo>
                  <a:lnTo>
                    <a:pt x="58" y="56"/>
                  </a:lnTo>
                  <a:lnTo>
                    <a:pt x="72" y="44"/>
                  </a:lnTo>
                  <a:lnTo>
                    <a:pt x="88" y="34"/>
                  </a:lnTo>
                  <a:lnTo>
                    <a:pt x="104" y="24"/>
                  </a:lnTo>
                  <a:lnTo>
                    <a:pt x="122" y="16"/>
                  </a:lnTo>
                  <a:lnTo>
                    <a:pt x="140" y="8"/>
                  </a:lnTo>
                  <a:lnTo>
                    <a:pt x="160" y="4"/>
                  </a:lnTo>
                  <a:lnTo>
                    <a:pt x="180" y="2"/>
                  </a:lnTo>
                  <a:lnTo>
                    <a:pt x="200" y="0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FDDC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38"/>
            <p:cNvSpPr>
              <a:spLocks/>
            </p:cNvSpPr>
            <p:nvPr/>
          </p:nvSpPr>
          <p:spPr bwMode="auto">
            <a:xfrm>
              <a:off x="3709988" y="5586413"/>
              <a:ext cx="615950" cy="581025"/>
            </a:xfrm>
            <a:custGeom>
              <a:avLst/>
              <a:gdLst>
                <a:gd name="T0" fmla="*/ 194 w 388"/>
                <a:gd name="T1" fmla="*/ 0 h 366"/>
                <a:gd name="T2" fmla="*/ 232 w 388"/>
                <a:gd name="T3" fmla="*/ 4 h 366"/>
                <a:gd name="T4" fmla="*/ 270 w 388"/>
                <a:gd name="T5" fmla="*/ 14 h 366"/>
                <a:gd name="T6" fmla="*/ 302 w 388"/>
                <a:gd name="T7" fmla="*/ 32 h 366"/>
                <a:gd name="T8" fmla="*/ 330 w 388"/>
                <a:gd name="T9" fmla="*/ 54 h 366"/>
                <a:gd name="T10" fmla="*/ 354 w 388"/>
                <a:gd name="T11" fmla="*/ 80 h 366"/>
                <a:gd name="T12" fmla="*/ 372 w 388"/>
                <a:gd name="T13" fmla="*/ 112 h 366"/>
                <a:gd name="T14" fmla="*/ 384 w 388"/>
                <a:gd name="T15" fmla="*/ 146 h 366"/>
                <a:gd name="T16" fmla="*/ 388 w 388"/>
                <a:gd name="T17" fmla="*/ 182 h 366"/>
                <a:gd name="T18" fmla="*/ 386 w 388"/>
                <a:gd name="T19" fmla="*/ 202 h 366"/>
                <a:gd name="T20" fmla="*/ 378 w 388"/>
                <a:gd name="T21" fmla="*/ 238 h 366"/>
                <a:gd name="T22" fmla="*/ 364 w 388"/>
                <a:gd name="T23" fmla="*/ 270 h 366"/>
                <a:gd name="T24" fmla="*/ 344 w 388"/>
                <a:gd name="T25" fmla="*/ 300 h 366"/>
                <a:gd name="T26" fmla="*/ 316 w 388"/>
                <a:gd name="T27" fmla="*/ 324 h 366"/>
                <a:gd name="T28" fmla="*/ 286 w 388"/>
                <a:gd name="T29" fmla="*/ 344 h 366"/>
                <a:gd name="T30" fmla="*/ 252 w 388"/>
                <a:gd name="T31" fmla="*/ 358 h 366"/>
                <a:gd name="T32" fmla="*/ 214 w 388"/>
                <a:gd name="T33" fmla="*/ 366 h 366"/>
                <a:gd name="T34" fmla="*/ 194 w 388"/>
                <a:gd name="T35" fmla="*/ 366 h 366"/>
                <a:gd name="T36" fmla="*/ 156 w 388"/>
                <a:gd name="T37" fmla="*/ 362 h 366"/>
                <a:gd name="T38" fmla="*/ 120 w 388"/>
                <a:gd name="T39" fmla="*/ 352 h 366"/>
                <a:gd name="T40" fmla="*/ 86 w 388"/>
                <a:gd name="T41" fmla="*/ 334 h 366"/>
                <a:gd name="T42" fmla="*/ 58 w 388"/>
                <a:gd name="T43" fmla="*/ 312 h 366"/>
                <a:gd name="T44" fmla="*/ 34 w 388"/>
                <a:gd name="T45" fmla="*/ 286 h 366"/>
                <a:gd name="T46" fmla="*/ 16 w 388"/>
                <a:gd name="T47" fmla="*/ 254 h 366"/>
                <a:gd name="T48" fmla="*/ 4 w 388"/>
                <a:gd name="T49" fmla="*/ 220 h 366"/>
                <a:gd name="T50" fmla="*/ 0 w 388"/>
                <a:gd name="T51" fmla="*/ 182 h 366"/>
                <a:gd name="T52" fmla="*/ 2 w 388"/>
                <a:gd name="T53" fmla="*/ 164 h 366"/>
                <a:gd name="T54" fmla="*/ 10 w 388"/>
                <a:gd name="T55" fmla="*/ 128 h 366"/>
                <a:gd name="T56" fmla="*/ 24 w 388"/>
                <a:gd name="T57" fmla="*/ 96 h 366"/>
                <a:gd name="T58" fmla="*/ 46 w 388"/>
                <a:gd name="T59" fmla="*/ 66 h 366"/>
                <a:gd name="T60" fmla="*/ 72 w 388"/>
                <a:gd name="T61" fmla="*/ 42 h 366"/>
                <a:gd name="T62" fmla="*/ 102 w 388"/>
                <a:gd name="T63" fmla="*/ 22 h 366"/>
                <a:gd name="T64" fmla="*/ 136 w 388"/>
                <a:gd name="T65" fmla="*/ 8 h 366"/>
                <a:gd name="T66" fmla="*/ 174 w 388"/>
                <a:gd name="T67" fmla="*/ 0 h 366"/>
                <a:gd name="T68" fmla="*/ 194 w 388"/>
                <a:gd name="T69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8" h="366">
                  <a:moveTo>
                    <a:pt x="194" y="0"/>
                  </a:moveTo>
                  <a:lnTo>
                    <a:pt x="194" y="0"/>
                  </a:lnTo>
                  <a:lnTo>
                    <a:pt x="214" y="0"/>
                  </a:lnTo>
                  <a:lnTo>
                    <a:pt x="232" y="4"/>
                  </a:lnTo>
                  <a:lnTo>
                    <a:pt x="252" y="8"/>
                  </a:lnTo>
                  <a:lnTo>
                    <a:pt x="270" y="14"/>
                  </a:lnTo>
                  <a:lnTo>
                    <a:pt x="286" y="22"/>
                  </a:lnTo>
                  <a:lnTo>
                    <a:pt x="302" y="32"/>
                  </a:lnTo>
                  <a:lnTo>
                    <a:pt x="316" y="42"/>
                  </a:lnTo>
                  <a:lnTo>
                    <a:pt x="330" y="54"/>
                  </a:lnTo>
                  <a:lnTo>
                    <a:pt x="344" y="66"/>
                  </a:lnTo>
                  <a:lnTo>
                    <a:pt x="354" y="80"/>
                  </a:lnTo>
                  <a:lnTo>
                    <a:pt x="364" y="96"/>
                  </a:lnTo>
                  <a:lnTo>
                    <a:pt x="372" y="112"/>
                  </a:lnTo>
                  <a:lnTo>
                    <a:pt x="378" y="128"/>
                  </a:lnTo>
                  <a:lnTo>
                    <a:pt x="384" y="146"/>
                  </a:lnTo>
                  <a:lnTo>
                    <a:pt x="386" y="164"/>
                  </a:lnTo>
                  <a:lnTo>
                    <a:pt x="388" y="182"/>
                  </a:lnTo>
                  <a:lnTo>
                    <a:pt x="388" y="182"/>
                  </a:lnTo>
                  <a:lnTo>
                    <a:pt x="386" y="202"/>
                  </a:lnTo>
                  <a:lnTo>
                    <a:pt x="384" y="220"/>
                  </a:lnTo>
                  <a:lnTo>
                    <a:pt x="378" y="238"/>
                  </a:lnTo>
                  <a:lnTo>
                    <a:pt x="372" y="254"/>
                  </a:lnTo>
                  <a:lnTo>
                    <a:pt x="364" y="270"/>
                  </a:lnTo>
                  <a:lnTo>
                    <a:pt x="354" y="286"/>
                  </a:lnTo>
                  <a:lnTo>
                    <a:pt x="344" y="300"/>
                  </a:lnTo>
                  <a:lnTo>
                    <a:pt x="330" y="312"/>
                  </a:lnTo>
                  <a:lnTo>
                    <a:pt x="316" y="324"/>
                  </a:lnTo>
                  <a:lnTo>
                    <a:pt x="302" y="334"/>
                  </a:lnTo>
                  <a:lnTo>
                    <a:pt x="286" y="344"/>
                  </a:lnTo>
                  <a:lnTo>
                    <a:pt x="270" y="352"/>
                  </a:lnTo>
                  <a:lnTo>
                    <a:pt x="252" y="358"/>
                  </a:lnTo>
                  <a:lnTo>
                    <a:pt x="232" y="362"/>
                  </a:lnTo>
                  <a:lnTo>
                    <a:pt x="214" y="366"/>
                  </a:lnTo>
                  <a:lnTo>
                    <a:pt x="194" y="366"/>
                  </a:lnTo>
                  <a:lnTo>
                    <a:pt x="194" y="366"/>
                  </a:lnTo>
                  <a:lnTo>
                    <a:pt x="174" y="366"/>
                  </a:lnTo>
                  <a:lnTo>
                    <a:pt x="156" y="362"/>
                  </a:lnTo>
                  <a:lnTo>
                    <a:pt x="136" y="358"/>
                  </a:lnTo>
                  <a:lnTo>
                    <a:pt x="120" y="352"/>
                  </a:lnTo>
                  <a:lnTo>
                    <a:pt x="102" y="344"/>
                  </a:lnTo>
                  <a:lnTo>
                    <a:pt x="86" y="334"/>
                  </a:lnTo>
                  <a:lnTo>
                    <a:pt x="72" y="324"/>
                  </a:lnTo>
                  <a:lnTo>
                    <a:pt x="58" y="312"/>
                  </a:lnTo>
                  <a:lnTo>
                    <a:pt x="46" y="300"/>
                  </a:lnTo>
                  <a:lnTo>
                    <a:pt x="34" y="286"/>
                  </a:lnTo>
                  <a:lnTo>
                    <a:pt x="24" y="270"/>
                  </a:lnTo>
                  <a:lnTo>
                    <a:pt x="16" y="254"/>
                  </a:lnTo>
                  <a:lnTo>
                    <a:pt x="10" y="238"/>
                  </a:lnTo>
                  <a:lnTo>
                    <a:pt x="4" y="220"/>
                  </a:lnTo>
                  <a:lnTo>
                    <a:pt x="2" y="202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164"/>
                  </a:lnTo>
                  <a:lnTo>
                    <a:pt x="4" y="146"/>
                  </a:lnTo>
                  <a:lnTo>
                    <a:pt x="10" y="128"/>
                  </a:lnTo>
                  <a:lnTo>
                    <a:pt x="16" y="112"/>
                  </a:lnTo>
                  <a:lnTo>
                    <a:pt x="24" y="96"/>
                  </a:lnTo>
                  <a:lnTo>
                    <a:pt x="34" y="80"/>
                  </a:lnTo>
                  <a:lnTo>
                    <a:pt x="46" y="66"/>
                  </a:lnTo>
                  <a:lnTo>
                    <a:pt x="58" y="54"/>
                  </a:lnTo>
                  <a:lnTo>
                    <a:pt x="72" y="42"/>
                  </a:lnTo>
                  <a:lnTo>
                    <a:pt x="86" y="32"/>
                  </a:lnTo>
                  <a:lnTo>
                    <a:pt x="102" y="22"/>
                  </a:lnTo>
                  <a:lnTo>
                    <a:pt x="120" y="14"/>
                  </a:lnTo>
                  <a:lnTo>
                    <a:pt x="136" y="8"/>
                  </a:lnTo>
                  <a:lnTo>
                    <a:pt x="156" y="4"/>
                  </a:lnTo>
                  <a:lnTo>
                    <a:pt x="174" y="0"/>
                  </a:lnTo>
                  <a:lnTo>
                    <a:pt x="194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ED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39"/>
            <p:cNvSpPr>
              <a:spLocks/>
            </p:cNvSpPr>
            <p:nvPr/>
          </p:nvSpPr>
          <p:spPr bwMode="auto">
            <a:xfrm>
              <a:off x="3722688" y="5599113"/>
              <a:ext cx="590550" cy="555625"/>
            </a:xfrm>
            <a:custGeom>
              <a:avLst/>
              <a:gdLst>
                <a:gd name="T0" fmla="*/ 186 w 372"/>
                <a:gd name="T1" fmla="*/ 0 h 350"/>
                <a:gd name="T2" fmla="*/ 224 w 372"/>
                <a:gd name="T3" fmla="*/ 2 h 350"/>
                <a:gd name="T4" fmla="*/ 258 w 372"/>
                <a:gd name="T5" fmla="*/ 12 h 350"/>
                <a:gd name="T6" fmla="*/ 290 w 372"/>
                <a:gd name="T7" fmla="*/ 30 h 350"/>
                <a:gd name="T8" fmla="*/ 318 w 372"/>
                <a:gd name="T9" fmla="*/ 50 h 350"/>
                <a:gd name="T10" fmla="*/ 340 w 372"/>
                <a:gd name="T11" fmla="*/ 76 h 350"/>
                <a:gd name="T12" fmla="*/ 358 w 372"/>
                <a:gd name="T13" fmla="*/ 106 h 350"/>
                <a:gd name="T14" fmla="*/ 368 w 372"/>
                <a:gd name="T15" fmla="*/ 138 h 350"/>
                <a:gd name="T16" fmla="*/ 372 w 372"/>
                <a:gd name="T17" fmla="*/ 174 h 350"/>
                <a:gd name="T18" fmla="*/ 372 w 372"/>
                <a:gd name="T19" fmla="*/ 192 h 350"/>
                <a:gd name="T20" fmla="*/ 364 w 372"/>
                <a:gd name="T21" fmla="*/ 226 h 350"/>
                <a:gd name="T22" fmla="*/ 350 w 372"/>
                <a:gd name="T23" fmla="*/ 258 h 350"/>
                <a:gd name="T24" fmla="*/ 330 w 372"/>
                <a:gd name="T25" fmla="*/ 286 h 350"/>
                <a:gd name="T26" fmla="*/ 304 w 372"/>
                <a:gd name="T27" fmla="*/ 310 h 350"/>
                <a:gd name="T28" fmla="*/ 276 w 372"/>
                <a:gd name="T29" fmla="*/ 328 h 350"/>
                <a:gd name="T30" fmla="*/ 242 w 372"/>
                <a:gd name="T31" fmla="*/ 342 h 350"/>
                <a:gd name="T32" fmla="*/ 206 w 372"/>
                <a:gd name="T33" fmla="*/ 348 h 350"/>
                <a:gd name="T34" fmla="*/ 186 w 372"/>
                <a:gd name="T35" fmla="*/ 350 h 350"/>
                <a:gd name="T36" fmla="*/ 150 w 372"/>
                <a:gd name="T37" fmla="*/ 346 h 350"/>
                <a:gd name="T38" fmla="*/ 114 w 372"/>
                <a:gd name="T39" fmla="*/ 336 h 350"/>
                <a:gd name="T40" fmla="*/ 82 w 372"/>
                <a:gd name="T41" fmla="*/ 320 h 350"/>
                <a:gd name="T42" fmla="*/ 56 w 372"/>
                <a:gd name="T43" fmla="*/ 298 h 350"/>
                <a:gd name="T44" fmla="*/ 32 w 372"/>
                <a:gd name="T45" fmla="*/ 272 h 350"/>
                <a:gd name="T46" fmla="*/ 16 w 372"/>
                <a:gd name="T47" fmla="*/ 242 h 350"/>
                <a:gd name="T48" fmla="*/ 4 w 372"/>
                <a:gd name="T49" fmla="*/ 210 h 350"/>
                <a:gd name="T50" fmla="*/ 0 w 372"/>
                <a:gd name="T51" fmla="*/ 174 h 350"/>
                <a:gd name="T52" fmla="*/ 2 w 372"/>
                <a:gd name="T53" fmla="*/ 156 h 350"/>
                <a:gd name="T54" fmla="*/ 10 w 372"/>
                <a:gd name="T55" fmla="*/ 122 h 350"/>
                <a:gd name="T56" fmla="*/ 24 w 372"/>
                <a:gd name="T57" fmla="*/ 90 h 350"/>
                <a:gd name="T58" fmla="*/ 44 w 372"/>
                <a:gd name="T59" fmla="*/ 62 h 350"/>
                <a:gd name="T60" fmla="*/ 68 w 372"/>
                <a:gd name="T61" fmla="*/ 40 h 350"/>
                <a:gd name="T62" fmla="*/ 98 w 372"/>
                <a:gd name="T63" fmla="*/ 20 h 350"/>
                <a:gd name="T64" fmla="*/ 132 w 372"/>
                <a:gd name="T65" fmla="*/ 6 h 350"/>
                <a:gd name="T66" fmla="*/ 168 w 372"/>
                <a:gd name="T67" fmla="*/ 0 h 350"/>
                <a:gd name="T68" fmla="*/ 186 w 372"/>
                <a:gd name="T69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2" h="350">
                  <a:moveTo>
                    <a:pt x="186" y="0"/>
                  </a:moveTo>
                  <a:lnTo>
                    <a:pt x="186" y="0"/>
                  </a:lnTo>
                  <a:lnTo>
                    <a:pt x="206" y="0"/>
                  </a:lnTo>
                  <a:lnTo>
                    <a:pt x="224" y="2"/>
                  </a:lnTo>
                  <a:lnTo>
                    <a:pt x="242" y="6"/>
                  </a:lnTo>
                  <a:lnTo>
                    <a:pt x="258" y="12"/>
                  </a:lnTo>
                  <a:lnTo>
                    <a:pt x="276" y="20"/>
                  </a:lnTo>
                  <a:lnTo>
                    <a:pt x="290" y="30"/>
                  </a:lnTo>
                  <a:lnTo>
                    <a:pt x="304" y="40"/>
                  </a:lnTo>
                  <a:lnTo>
                    <a:pt x="318" y="50"/>
                  </a:lnTo>
                  <a:lnTo>
                    <a:pt x="330" y="62"/>
                  </a:lnTo>
                  <a:lnTo>
                    <a:pt x="340" y="76"/>
                  </a:lnTo>
                  <a:lnTo>
                    <a:pt x="350" y="90"/>
                  </a:lnTo>
                  <a:lnTo>
                    <a:pt x="358" y="106"/>
                  </a:lnTo>
                  <a:lnTo>
                    <a:pt x="364" y="122"/>
                  </a:lnTo>
                  <a:lnTo>
                    <a:pt x="368" y="138"/>
                  </a:lnTo>
                  <a:lnTo>
                    <a:pt x="372" y="156"/>
                  </a:lnTo>
                  <a:lnTo>
                    <a:pt x="372" y="174"/>
                  </a:lnTo>
                  <a:lnTo>
                    <a:pt x="372" y="174"/>
                  </a:lnTo>
                  <a:lnTo>
                    <a:pt x="372" y="192"/>
                  </a:lnTo>
                  <a:lnTo>
                    <a:pt x="368" y="210"/>
                  </a:lnTo>
                  <a:lnTo>
                    <a:pt x="364" y="226"/>
                  </a:lnTo>
                  <a:lnTo>
                    <a:pt x="358" y="242"/>
                  </a:lnTo>
                  <a:lnTo>
                    <a:pt x="350" y="258"/>
                  </a:lnTo>
                  <a:lnTo>
                    <a:pt x="340" y="272"/>
                  </a:lnTo>
                  <a:lnTo>
                    <a:pt x="330" y="286"/>
                  </a:lnTo>
                  <a:lnTo>
                    <a:pt x="318" y="298"/>
                  </a:lnTo>
                  <a:lnTo>
                    <a:pt x="304" y="310"/>
                  </a:lnTo>
                  <a:lnTo>
                    <a:pt x="290" y="320"/>
                  </a:lnTo>
                  <a:lnTo>
                    <a:pt x="276" y="328"/>
                  </a:lnTo>
                  <a:lnTo>
                    <a:pt x="258" y="336"/>
                  </a:lnTo>
                  <a:lnTo>
                    <a:pt x="242" y="342"/>
                  </a:lnTo>
                  <a:lnTo>
                    <a:pt x="224" y="346"/>
                  </a:lnTo>
                  <a:lnTo>
                    <a:pt x="206" y="348"/>
                  </a:lnTo>
                  <a:lnTo>
                    <a:pt x="186" y="350"/>
                  </a:lnTo>
                  <a:lnTo>
                    <a:pt x="186" y="350"/>
                  </a:lnTo>
                  <a:lnTo>
                    <a:pt x="168" y="348"/>
                  </a:lnTo>
                  <a:lnTo>
                    <a:pt x="150" y="346"/>
                  </a:lnTo>
                  <a:lnTo>
                    <a:pt x="132" y="342"/>
                  </a:lnTo>
                  <a:lnTo>
                    <a:pt x="114" y="336"/>
                  </a:lnTo>
                  <a:lnTo>
                    <a:pt x="98" y="328"/>
                  </a:lnTo>
                  <a:lnTo>
                    <a:pt x="82" y="320"/>
                  </a:lnTo>
                  <a:lnTo>
                    <a:pt x="68" y="310"/>
                  </a:lnTo>
                  <a:lnTo>
                    <a:pt x="56" y="298"/>
                  </a:lnTo>
                  <a:lnTo>
                    <a:pt x="44" y="286"/>
                  </a:lnTo>
                  <a:lnTo>
                    <a:pt x="32" y="272"/>
                  </a:lnTo>
                  <a:lnTo>
                    <a:pt x="24" y="258"/>
                  </a:lnTo>
                  <a:lnTo>
                    <a:pt x="16" y="242"/>
                  </a:lnTo>
                  <a:lnTo>
                    <a:pt x="10" y="226"/>
                  </a:lnTo>
                  <a:lnTo>
                    <a:pt x="4" y="210"/>
                  </a:lnTo>
                  <a:lnTo>
                    <a:pt x="2" y="192"/>
                  </a:lnTo>
                  <a:lnTo>
                    <a:pt x="0" y="174"/>
                  </a:lnTo>
                  <a:lnTo>
                    <a:pt x="0" y="174"/>
                  </a:lnTo>
                  <a:lnTo>
                    <a:pt x="2" y="156"/>
                  </a:lnTo>
                  <a:lnTo>
                    <a:pt x="4" y="138"/>
                  </a:lnTo>
                  <a:lnTo>
                    <a:pt x="10" y="122"/>
                  </a:lnTo>
                  <a:lnTo>
                    <a:pt x="16" y="106"/>
                  </a:lnTo>
                  <a:lnTo>
                    <a:pt x="24" y="90"/>
                  </a:lnTo>
                  <a:lnTo>
                    <a:pt x="32" y="76"/>
                  </a:lnTo>
                  <a:lnTo>
                    <a:pt x="44" y="62"/>
                  </a:lnTo>
                  <a:lnTo>
                    <a:pt x="56" y="50"/>
                  </a:lnTo>
                  <a:lnTo>
                    <a:pt x="68" y="40"/>
                  </a:lnTo>
                  <a:lnTo>
                    <a:pt x="82" y="30"/>
                  </a:lnTo>
                  <a:lnTo>
                    <a:pt x="98" y="20"/>
                  </a:lnTo>
                  <a:lnTo>
                    <a:pt x="114" y="12"/>
                  </a:lnTo>
                  <a:lnTo>
                    <a:pt x="132" y="6"/>
                  </a:lnTo>
                  <a:lnTo>
                    <a:pt x="150" y="2"/>
                  </a:lnTo>
                  <a:lnTo>
                    <a:pt x="168" y="0"/>
                  </a:lnTo>
                  <a:lnTo>
                    <a:pt x="186" y="0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FBDE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40"/>
            <p:cNvSpPr>
              <a:spLocks/>
            </p:cNvSpPr>
            <p:nvPr/>
          </p:nvSpPr>
          <p:spPr bwMode="auto">
            <a:xfrm>
              <a:off x="3735388" y="5608638"/>
              <a:ext cx="568325" cy="530225"/>
            </a:xfrm>
            <a:custGeom>
              <a:avLst/>
              <a:gdLst>
                <a:gd name="T0" fmla="*/ 178 w 358"/>
                <a:gd name="T1" fmla="*/ 0 h 334"/>
                <a:gd name="T2" fmla="*/ 214 w 358"/>
                <a:gd name="T3" fmla="*/ 4 h 334"/>
                <a:gd name="T4" fmla="*/ 248 w 358"/>
                <a:gd name="T5" fmla="*/ 14 h 334"/>
                <a:gd name="T6" fmla="*/ 278 w 358"/>
                <a:gd name="T7" fmla="*/ 28 h 334"/>
                <a:gd name="T8" fmla="*/ 306 w 358"/>
                <a:gd name="T9" fmla="*/ 50 h 334"/>
                <a:gd name="T10" fmla="*/ 326 w 358"/>
                <a:gd name="T11" fmla="*/ 74 h 334"/>
                <a:gd name="T12" fmla="*/ 344 w 358"/>
                <a:gd name="T13" fmla="*/ 102 h 334"/>
                <a:gd name="T14" fmla="*/ 354 w 358"/>
                <a:gd name="T15" fmla="*/ 134 h 334"/>
                <a:gd name="T16" fmla="*/ 358 w 358"/>
                <a:gd name="T17" fmla="*/ 168 h 334"/>
                <a:gd name="T18" fmla="*/ 356 w 358"/>
                <a:gd name="T19" fmla="*/ 184 h 334"/>
                <a:gd name="T20" fmla="*/ 350 w 358"/>
                <a:gd name="T21" fmla="*/ 218 h 334"/>
                <a:gd name="T22" fmla="*/ 336 w 358"/>
                <a:gd name="T23" fmla="*/ 246 h 334"/>
                <a:gd name="T24" fmla="*/ 316 w 358"/>
                <a:gd name="T25" fmla="*/ 274 h 334"/>
                <a:gd name="T26" fmla="*/ 292 w 358"/>
                <a:gd name="T27" fmla="*/ 296 h 334"/>
                <a:gd name="T28" fmla="*/ 264 w 358"/>
                <a:gd name="T29" fmla="*/ 314 h 334"/>
                <a:gd name="T30" fmla="*/ 232 w 358"/>
                <a:gd name="T31" fmla="*/ 326 h 334"/>
                <a:gd name="T32" fmla="*/ 198 w 358"/>
                <a:gd name="T33" fmla="*/ 334 h 334"/>
                <a:gd name="T34" fmla="*/ 178 w 358"/>
                <a:gd name="T35" fmla="*/ 334 h 334"/>
                <a:gd name="T36" fmla="*/ 144 w 358"/>
                <a:gd name="T37" fmla="*/ 332 h 334"/>
                <a:gd name="T38" fmla="*/ 110 w 358"/>
                <a:gd name="T39" fmla="*/ 322 h 334"/>
                <a:gd name="T40" fmla="*/ 80 w 358"/>
                <a:gd name="T41" fmla="*/ 306 h 334"/>
                <a:gd name="T42" fmla="*/ 52 w 358"/>
                <a:gd name="T43" fmla="*/ 286 h 334"/>
                <a:gd name="T44" fmla="*/ 32 w 358"/>
                <a:gd name="T45" fmla="*/ 260 h 334"/>
                <a:gd name="T46" fmla="*/ 14 w 358"/>
                <a:gd name="T47" fmla="*/ 232 h 334"/>
                <a:gd name="T48" fmla="*/ 4 w 358"/>
                <a:gd name="T49" fmla="*/ 202 h 334"/>
                <a:gd name="T50" fmla="*/ 0 w 358"/>
                <a:gd name="T51" fmla="*/ 168 h 334"/>
                <a:gd name="T52" fmla="*/ 2 w 358"/>
                <a:gd name="T53" fmla="*/ 150 h 334"/>
                <a:gd name="T54" fmla="*/ 8 w 358"/>
                <a:gd name="T55" fmla="*/ 118 h 334"/>
                <a:gd name="T56" fmla="*/ 22 w 358"/>
                <a:gd name="T57" fmla="*/ 88 h 334"/>
                <a:gd name="T58" fmla="*/ 42 w 358"/>
                <a:gd name="T59" fmla="*/ 62 h 334"/>
                <a:gd name="T60" fmla="*/ 66 w 358"/>
                <a:gd name="T61" fmla="*/ 38 h 334"/>
                <a:gd name="T62" fmla="*/ 94 w 358"/>
                <a:gd name="T63" fmla="*/ 20 h 334"/>
                <a:gd name="T64" fmla="*/ 126 w 358"/>
                <a:gd name="T65" fmla="*/ 8 h 334"/>
                <a:gd name="T66" fmla="*/ 160 w 358"/>
                <a:gd name="T67" fmla="*/ 2 h 334"/>
                <a:gd name="T68" fmla="*/ 178 w 358"/>
                <a:gd name="T69" fmla="*/ 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58" h="334">
                  <a:moveTo>
                    <a:pt x="178" y="0"/>
                  </a:moveTo>
                  <a:lnTo>
                    <a:pt x="178" y="0"/>
                  </a:lnTo>
                  <a:lnTo>
                    <a:pt x="198" y="2"/>
                  </a:lnTo>
                  <a:lnTo>
                    <a:pt x="214" y="4"/>
                  </a:lnTo>
                  <a:lnTo>
                    <a:pt x="232" y="8"/>
                  </a:lnTo>
                  <a:lnTo>
                    <a:pt x="248" y="14"/>
                  </a:lnTo>
                  <a:lnTo>
                    <a:pt x="264" y="20"/>
                  </a:lnTo>
                  <a:lnTo>
                    <a:pt x="278" y="28"/>
                  </a:lnTo>
                  <a:lnTo>
                    <a:pt x="292" y="38"/>
                  </a:lnTo>
                  <a:lnTo>
                    <a:pt x="306" y="50"/>
                  </a:lnTo>
                  <a:lnTo>
                    <a:pt x="316" y="62"/>
                  </a:lnTo>
                  <a:lnTo>
                    <a:pt x="326" y="74"/>
                  </a:lnTo>
                  <a:lnTo>
                    <a:pt x="336" y="88"/>
                  </a:lnTo>
                  <a:lnTo>
                    <a:pt x="344" y="102"/>
                  </a:lnTo>
                  <a:lnTo>
                    <a:pt x="350" y="118"/>
                  </a:lnTo>
                  <a:lnTo>
                    <a:pt x="354" y="134"/>
                  </a:lnTo>
                  <a:lnTo>
                    <a:pt x="356" y="150"/>
                  </a:lnTo>
                  <a:lnTo>
                    <a:pt x="358" y="168"/>
                  </a:lnTo>
                  <a:lnTo>
                    <a:pt x="358" y="168"/>
                  </a:lnTo>
                  <a:lnTo>
                    <a:pt x="356" y="184"/>
                  </a:lnTo>
                  <a:lnTo>
                    <a:pt x="354" y="202"/>
                  </a:lnTo>
                  <a:lnTo>
                    <a:pt x="350" y="218"/>
                  </a:lnTo>
                  <a:lnTo>
                    <a:pt x="344" y="232"/>
                  </a:lnTo>
                  <a:lnTo>
                    <a:pt x="336" y="246"/>
                  </a:lnTo>
                  <a:lnTo>
                    <a:pt x="326" y="260"/>
                  </a:lnTo>
                  <a:lnTo>
                    <a:pt x="316" y="274"/>
                  </a:lnTo>
                  <a:lnTo>
                    <a:pt x="306" y="286"/>
                  </a:lnTo>
                  <a:lnTo>
                    <a:pt x="292" y="296"/>
                  </a:lnTo>
                  <a:lnTo>
                    <a:pt x="278" y="306"/>
                  </a:lnTo>
                  <a:lnTo>
                    <a:pt x="264" y="314"/>
                  </a:lnTo>
                  <a:lnTo>
                    <a:pt x="248" y="322"/>
                  </a:lnTo>
                  <a:lnTo>
                    <a:pt x="232" y="326"/>
                  </a:lnTo>
                  <a:lnTo>
                    <a:pt x="214" y="332"/>
                  </a:lnTo>
                  <a:lnTo>
                    <a:pt x="198" y="334"/>
                  </a:lnTo>
                  <a:lnTo>
                    <a:pt x="178" y="334"/>
                  </a:lnTo>
                  <a:lnTo>
                    <a:pt x="178" y="334"/>
                  </a:lnTo>
                  <a:lnTo>
                    <a:pt x="160" y="334"/>
                  </a:lnTo>
                  <a:lnTo>
                    <a:pt x="144" y="332"/>
                  </a:lnTo>
                  <a:lnTo>
                    <a:pt x="126" y="326"/>
                  </a:lnTo>
                  <a:lnTo>
                    <a:pt x="110" y="322"/>
                  </a:lnTo>
                  <a:lnTo>
                    <a:pt x="94" y="314"/>
                  </a:lnTo>
                  <a:lnTo>
                    <a:pt x="80" y="306"/>
                  </a:lnTo>
                  <a:lnTo>
                    <a:pt x="66" y="296"/>
                  </a:lnTo>
                  <a:lnTo>
                    <a:pt x="52" y="286"/>
                  </a:lnTo>
                  <a:lnTo>
                    <a:pt x="42" y="274"/>
                  </a:lnTo>
                  <a:lnTo>
                    <a:pt x="32" y="260"/>
                  </a:lnTo>
                  <a:lnTo>
                    <a:pt x="22" y="246"/>
                  </a:lnTo>
                  <a:lnTo>
                    <a:pt x="14" y="232"/>
                  </a:lnTo>
                  <a:lnTo>
                    <a:pt x="8" y="218"/>
                  </a:lnTo>
                  <a:lnTo>
                    <a:pt x="4" y="202"/>
                  </a:lnTo>
                  <a:lnTo>
                    <a:pt x="2" y="184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2" y="150"/>
                  </a:lnTo>
                  <a:lnTo>
                    <a:pt x="4" y="134"/>
                  </a:lnTo>
                  <a:lnTo>
                    <a:pt x="8" y="118"/>
                  </a:lnTo>
                  <a:lnTo>
                    <a:pt x="14" y="102"/>
                  </a:lnTo>
                  <a:lnTo>
                    <a:pt x="22" y="88"/>
                  </a:lnTo>
                  <a:lnTo>
                    <a:pt x="32" y="74"/>
                  </a:lnTo>
                  <a:lnTo>
                    <a:pt x="42" y="62"/>
                  </a:lnTo>
                  <a:lnTo>
                    <a:pt x="52" y="50"/>
                  </a:lnTo>
                  <a:lnTo>
                    <a:pt x="66" y="38"/>
                  </a:lnTo>
                  <a:lnTo>
                    <a:pt x="80" y="28"/>
                  </a:lnTo>
                  <a:lnTo>
                    <a:pt x="94" y="20"/>
                  </a:lnTo>
                  <a:lnTo>
                    <a:pt x="110" y="14"/>
                  </a:lnTo>
                  <a:lnTo>
                    <a:pt x="126" y="8"/>
                  </a:lnTo>
                  <a:lnTo>
                    <a:pt x="144" y="4"/>
                  </a:lnTo>
                  <a:lnTo>
                    <a:pt x="160" y="2"/>
                  </a:lnTo>
                  <a:lnTo>
                    <a:pt x="178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CE2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41"/>
            <p:cNvSpPr>
              <a:spLocks/>
            </p:cNvSpPr>
            <p:nvPr/>
          </p:nvSpPr>
          <p:spPr bwMode="auto">
            <a:xfrm>
              <a:off x="3748088" y="5621338"/>
              <a:ext cx="542925" cy="504825"/>
            </a:xfrm>
            <a:custGeom>
              <a:avLst/>
              <a:gdLst>
                <a:gd name="T0" fmla="*/ 172 w 342"/>
                <a:gd name="T1" fmla="*/ 0 h 318"/>
                <a:gd name="T2" fmla="*/ 206 w 342"/>
                <a:gd name="T3" fmla="*/ 2 h 318"/>
                <a:gd name="T4" fmla="*/ 238 w 342"/>
                <a:gd name="T5" fmla="*/ 12 h 318"/>
                <a:gd name="T6" fmla="*/ 268 w 342"/>
                <a:gd name="T7" fmla="*/ 26 h 318"/>
                <a:gd name="T8" fmla="*/ 292 w 342"/>
                <a:gd name="T9" fmla="*/ 46 h 318"/>
                <a:gd name="T10" fmla="*/ 314 w 342"/>
                <a:gd name="T11" fmla="*/ 70 h 318"/>
                <a:gd name="T12" fmla="*/ 330 w 342"/>
                <a:gd name="T13" fmla="*/ 96 h 318"/>
                <a:gd name="T14" fmla="*/ 340 w 342"/>
                <a:gd name="T15" fmla="*/ 126 h 318"/>
                <a:gd name="T16" fmla="*/ 342 w 342"/>
                <a:gd name="T17" fmla="*/ 158 h 318"/>
                <a:gd name="T18" fmla="*/ 342 w 342"/>
                <a:gd name="T19" fmla="*/ 174 h 318"/>
                <a:gd name="T20" fmla="*/ 334 w 342"/>
                <a:gd name="T21" fmla="*/ 206 h 318"/>
                <a:gd name="T22" fmla="*/ 322 w 342"/>
                <a:gd name="T23" fmla="*/ 234 h 318"/>
                <a:gd name="T24" fmla="*/ 304 w 342"/>
                <a:gd name="T25" fmla="*/ 260 h 318"/>
                <a:gd name="T26" fmla="*/ 280 w 342"/>
                <a:gd name="T27" fmla="*/ 282 h 318"/>
                <a:gd name="T28" fmla="*/ 252 w 342"/>
                <a:gd name="T29" fmla="*/ 298 h 318"/>
                <a:gd name="T30" fmla="*/ 222 w 342"/>
                <a:gd name="T31" fmla="*/ 310 h 318"/>
                <a:gd name="T32" fmla="*/ 188 w 342"/>
                <a:gd name="T33" fmla="*/ 316 h 318"/>
                <a:gd name="T34" fmla="*/ 172 w 342"/>
                <a:gd name="T35" fmla="*/ 318 h 318"/>
                <a:gd name="T36" fmla="*/ 138 w 342"/>
                <a:gd name="T37" fmla="*/ 314 h 318"/>
                <a:gd name="T38" fmla="*/ 104 w 342"/>
                <a:gd name="T39" fmla="*/ 306 h 318"/>
                <a:gd name="T40" fmla="*/ 76 w 342"/>
                <a:gd name="T41" fmla="*/ 290 h 318"/>
                <a:gd name="T42" fmla="*/ 50 w 342"/>
                <a:gd name="T43" fmla="*/ 270 h 318"/>
                <a:gd name="T44" fmla="*/ 30 w 342"/>
                <a:gd name="T45" fmla="*/ 248 h 318"/>
                <a:gd name="T46" fmla="*/ 14 w 342"/>
                <a:gd name="T47" fmla="*/ 220 h 318"/>
                <a:gd name="T48" fmla="*/ 4 w 342"/>
                <a:gd name="T49" fmla="*/ 190 h 318"/>
                <a:gd name="T50" fmla="*/ 0 w 342"/>
                <a:gd name="T51" fmla="*/ 158 h 318"/>
                <a:gd name="T52" fmla="*/ 2 w 342"/>
                <a:gd name="T53" fmla="*/ 142 h 318"/>
                <a:gd name="T54" fmla="*/ 8 w 342"/>
                <a:gd name="T55" fmla="*/ 112 h 318"/>
                <a:gd name="T56" fmla="*/ 20 w 342"/>
                <a:gd name="T57" fmla="*/ 84 h 318"/>
                <a:gd name="T58" fmla="*/ 40 w 342"/>
                <a:gd name="T59" fmla="*/ 58 h 318"/>
                <a:gd name="T60" fmla="*/ 62 w 342"/>
                <a:gd name="T61" fmla="*/ 36 h 318"/>
                <a:gd name="T62" fmla="*/ 90 w 342"/>
                <a:gd name="T63" fmla="*/ 18 h 318"/>
                <a:gd name="T64" fmla="*/ 120 w 342"/>
                <a:gd name="T65" fmla="*/ 6 h 318"/>
                <a:gd name="T66" fmla="*/ 154 w 342"/>
                <a:gd name="T67" fmla="*/ 0 h 318"/>
                <a:gd name="T68" fmla="*/ 172 w 342"/>
                <a:gd name="T69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42" h="318">
                  <a:moveTo>
                    <a:pt x="172" y="0"/>
                  </a:moveTo>
                  <a:lnTo>
                    <a:pt x="172" y="0"/>
                  </a:lnTo>
                  <a:lnTo>
                    <a:pt x="188" y="0"/>
                  </a:lnTo>
                  <a:lnTo>
                    <a:pt x="206" y="2"/>
                  </a:lnTo>
                  <a:lnTo>
                    <a:pt x="222" y="6"/>
                  </a:lnTo>
                  <a:lnTo>
                    <a:pt x="238" y="12"/>
                  </a:lnTo>
                  <a:lnTo>
                    <a:pt x="252" y="18"/>
                  </a:lnTo>
                  <a:lnTo>
                    <a:pt x="268" y="26"/>
                  </a:lnTo>
                  <a:lnTo>
                    <a:pt x="280" y="36"/>
                  </a:lnTo>
                  <a:lnTo>
                    <a:pt x="292" y="46"/>
                  </a:lnTo>
                  <a:lnTo>
                    <a:pt x="304" y="58"/>
                  </a:lnTo>
                  <a:lnTo>
                    <a:pt x="314" y="70"/>
                  </a:lnTo>
                  <a:lnTo>
                    <a:pt x="322" y="84"/>
                  </a:lnTo>
                  <a:lnTo>
                    <a:pt x="330" y="96"/>
                  </a:lnTo>
                  <a:lnTo>
                    <a:pt x="334" y="112"/>
                  </a:lnTo>
                  <a:lnTo>
                    <a:pt x="340" y="126"/>
                  </a:lnTo>
                  <a:lnTo>
                    <a:pt x="342" y="142"/>
                  </a:lnTo>
                  <a:lnTo>
                    <a:pt x="342" y="158"/>
                  </a:lnTo>
                  <a:lnTo>
                    <a:pt x="342" y="158"/>
                  </a:lnTo>
                  <a:lnTo>
                    <a:pt x="342" y="174"/>
                  </a:lnTo>
                  <a:lnTo>
                    <a:pt x="340" y="190"/>
                  </a:lnTo>
                  <a:lnTo>
                    <a:pt x="334" y="206"/>
                  </a:lnTo>
                  <a:lnTo>
                    <a:pt x="330" y="220"/>
                  </a:lnTo>
                  <a:lnTo>
                    <a:pt x="322" y="234"/>
                  </a:lnTo>
                  <a:lnTo>
                    <a:pt x="314" y="248"/>
                  </a:lnTo>
                  <a:lnTo>
                    <a:pt x="304" y="260"/>
                  </a:lnTo>
                  <a:lnTo>
                    <a:pt x="292" y="270"/>
                  </a:lnTo>
                  <a:lnTo>
                    <a:pt x="280" y="282"/>
                  </a:lnTo>
                  <a:lnTo>
                    <a:pt x="268" y="290"/>
                  </a:lnTo>
                  <a:lnTo>
                    <a:pt x="252" y="298"/>
                  </a:lnTo>
                  <a:lnTo>
                    <a:pt x="238" y="306"/>
                  </a:lnTo>
                  <a:lnTo>
                    <a:pt x="222" y="310"/>
                  </a:lnTo>
                  <a:lnTo>
                    <a:pt x="206" y="314"/>
                  </a:lnTo>
                  <a:lnTo>
                    <a:pt x="188" y="316"/>
                  </a:lnTo>
                  <a:lnTo>
                    <a:pt x="172" y="318"/>
                  </a:lnTo>
                  <a:lnTo>
                    <a:pt x="172" y="318"/>
                  </a:lnTo>
                  <a:lnTo>
                    <a:pt x="154" y="316"/>
                  </a:lnTo>
                  <a:lnTo>
                    <a:pt x="138" y="314"/>
                  </a:lnTo>
                  <a:lnTo>
                    <a:pt x="120" y="310"/>
                  </a:lnTo>
                  <a:lnTo>
                    <a:pt x="104" y="306"/>
                  </a:lnTo>
                  <a:lnTo>
                    <a:pt x="90" y="298"/>
                  </a:lnTo>
                  <a:lnTo>
                    <a:pt x="76" y="290"/>
                  </a:lnTo>
                  <a:lnTo>
                    <a:pt x="62" y="282"/>
                  </a:lnTo>
                  <a:lnTo>
                    <a:pt x="50" y="270"/>
                  </a:lnTo>
                  <a:lnTo>
                    <a:pt x="40" y="260"/>
                  </a:lnTo>
                  <a:lnTo>
                    <a:pt x="30" y="248"/>
                  </a:lnTo>
                  <a:lnTo>
                    <a:pt x="20" y="234"/>
                  </a:lnTo>
                  <a:lnTo>
                    <a:pt x="14" y="220"/>
                  </a:lnTo>
                  <a:lnTo>
                    <a:pt x="8" y="206"/>
                  </a:lnTo>
                  <a:lnTo>
                    <a:pt x="4" y="190"/>
                  </a:lnTo>
                  <a:lnTo>
                    <a:pt x="2" y="174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2" y="142"/>
                  </a:lnTo>
                  <a:lnTo>
                    <a:pt x="4" y="126"/>
                  </a:lnTo>
                  <a:lnTo>
                    <a:pt x="8" y="112"/>
                  </a:lnTo>
                  <a:lnTo>
                    <a:pt x="14" y="96"/>
                  </a:lnTo>
                  <a:lnTo>
                    <a:pt x="20" y="84"/>
                  </a:lnTo>
                  <a:lnTo>
                    <a:pt x="30" y="70"/>
                  </a:lnTo>
                  <a:lnTo>
                    <a:pt x="40" y="58"/>
                  </a:lnTo>
                  <a:lnTo>
                    <a:pt x="50" y="46"/>
                  </a:lnTo>
                  <a:lnTo>
                    <a:pt x="62" y="36"/>
                  </a:lnTo>
                  <a:lnTo>
                    <a:pt x="76" y="26"/>
                  </a:lnTo>
                  <a:lnTo>
                    <a:pt x="90" y="18"/>
                  </a:lnTo>
                  <a:lnTo>
                    <a:pt x="104" y="12"/>
                  </a:lnTo>
                  <a:lnTo>
                    <a:pt x="120" y="6"/>
                  </a:lnTo>
                  <a:lnTo>
                    <a:pt x="138" y="2"/>
                  </a:lnTo>
                  <a:lnTo>
                    <a:pt x="154" y="0"/>
                  </a:lnTo>
                  <a:lnTo>
                    <a:pt x="172" y="0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FCE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42"/>
            <p:cNvSpPr>
              <a:spLocks/>
            </p:cNvSpPr>
            <p:nvPr/>
          </p:nvSpPr>
          <p:spPr bwMode="auto">
            <a:xfrm>
              <a:off x="3760788" y="5634038"/>
              <a:ext cx="520700" cy="476250"/>
            </a:xfrm>
            <a:custGeom>
              <a:avLst/>
              <a:gdLst>
                <a:gd name="T0" fmla="*/ 164 w 328"/>
                <a:gd name="T1" fmla="*/ 0 h 300"/>
                <a:gd name="T2" fmla="*/ 196 w 328"/>
                <a:gd name="T3" fmla="*/ 2 h 300"/>
                <a:gd name="T4" fmla="*/ 228 w 328"/>
                <a:gd name="T5" fmla="*/ 10 h 300"/>
                <a:gd name="T6" fmla="*/ 256 w 328"/>
                <a:gd name="T7" fmla="*/ 24 h 300"/>
                <a:gd name="T8" fmla="*/ 280 w 328"/>
                <a:gd name="T9" fmla="*/ 44 h 300"/>
                <a:gd name="T10" fmla="*/ 300 w 328"/>
                <a:gd name="T11" fmla="*/ 66 h 300"/>
                <a:gd name="T12" fmla="*/ 314 w 328"/>
                <a:gd name="T13" fmla="*/ 92 h 300"/>
                <a:gd name="T14" fmla="*/ 324 w 328"/>
                <a:gd name="T15" fmla="*/ 120 h 300"/>
                <a:gd name="T16" fmla="*/ 328 w 328"/>
                <a:gd name="T17" fmla="*/ 150 h 300"/>
                <a:gd name="T18" fmla="*/ 326 w 328"/>
                <a:gd name="T19" fmla="*/ 166 h 300"/>
                <a:gd name="T20" fmla="*/ 320 w 328"/>
                <a:gd name="T21" fmla="*/ 194 h 300"/>
                <a:gd name="T22" fmla="*/ 308 w 328"/>
                <a:gd name="T23" fmla="*/ 222 h 300"/>
                <a:gd name="T24" fmla="*/ 290 w 328"/>
                <a:gd name="T25" fmla="*/ 246 h 300"/>
                <a:gd name="T26" fmla="*/ 268 w 328"/>
                <a:gd name="T27" fmla="*/ 266 h 300"/>
                <a:gd name="T28" fmla="*/ 242 w 328"/>
                <a:gd name="T29" fmla="*/ 282 h 300"/>
                <a:gd name="T30" fmla="*/ 212 w 328"/>
                <a:gd name="T31" fmla="*/ 294 h 300"/>
                <a:gd name="T32" fmla="*/ 180 w 328"/>
                <a:gd name="T33" fmla="*/ 300 h 300"/>
                <a:gd name="T34" fmla="*/ 164 w 328"/>
                <a:gd name="T35" fmla="*/ 300 h 300"/>
                <a:gd name="T36" fmla="*/ 130 w 328"/>
                <a:gd name="T37" fmla="*/ 298 h 300"/>
                <a:gd name="T38" fmla="*/ 100 w 328"/>
                <a:gd name="T39" fmla="*/ 288 h 300"/>
                <a:gd name="T40" fmla="*/ 72 w 328"/>
                <a:gd name="T41" fmla="*/ 274 h 300"/>
                <a:gd name="T42" fmla="*/ 48 w 328"/>
                <a:gd name="T43" fmla="*/ 256 h 300"/>
                <a:gd name="T44" fmla="*/ 28 w 328"/>
                <a:gd name="T45" fmla="*/ 234 h 300"/>
                <a:gd name="T46" fmla="*/ 12 w 328"/>
                <a:gd name="T47" fmla="*/ 208 h 300"/>
                <a:gd name="T48" fmla="*/ 4 w 328"/>
                <a:gd name="T49" fmla="*/ 180 h 300"/>
                <a:gd name="T50" fmla="*/ 0 w 328"/>
                <a:gd name="T51" fmla="*/ 150 h 300"/>
                <a:gd name="T52" fmla="*/ 0 w 328"/>
                <a:gd name="T53" fmla="*/ 134 h 300"/>
                <a:gd name="T54" fmla="*/ 8 w 328"/>
                <a:gd name="T55" fmla="*/ 106 h 300"/>
                <a:gd name="T56" fmla="*/ 20 w 328"/>
                <a:gd name="T57" fmla="*/ 78 h 300"/>
                <a:gd name="T58" fmla="*/ 38 w 328"/>
                <a:gd name="T59" fmla="*/ 54 h 300"/>
                <a:gd name="T60" fmla="*/ 60 w 328"/>
                <a:gd name="T61" fmla="*/ 34 h 300"/>
                <a:gd name="T62" fmla="*/ 86 w 328"/>
                <a:gd name="T63" fmla="*/ 18 h 300"/>
                <a:gd name="T64" fmla="*/ 116 w 328"/>
                <a:gd name="T65" fmla="*/ 6 h 300"/>
                <a:gd name="T66" fmla="*/ 148 w 328"/>
                <a:gd name="T67" fmla="*/ 0 h 300"/>
                <a:gd name="T68" fmla="*/ 164 w 328"/>
                <a:gd name="T69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28" h="300">
                  <a:moveTo>
                    <a:pt x="164" y="0"/>
                  </a:moveTo>
                  <a:lnTo>
                    <a:pt x="164" y="0"/>
                  </a:lnTo>
                  <a:lnTo>
                    <a:pt x="180" y="0"/>
                  </a:lnTo>
                  <a:lnTo>
                    <a:pt x="196" y="2"/>
                  </a:lnTo>
                  <a:lnTo>
                    <a:pt x="212" y="6"/>
                  </a:lnTo>
                  <a:lnTo>
                    <a:pt x="228" y="10"/>
                  </a:lnTo>
                  <a:lnTo>
                    <a:pt x="242" y="18"/>
                  </a:lnTo>
                  <a:lnTo>
                    <a:pt x="256" y="24"/>
                  </a:lnTo>
                  <a:lnTo>
                    <a:pt x="268" y="34"/>
                  </a:lnTo>
                  <a:lnTo>
                    <a:pt x="280" y="44"/>
                  </a:lnTo>
                  <a:lnTo>
                    <a:pt x="290" y="54"/>
                  </a:lnTo>
                  <a:lnTo>
                    <a:pt x="300" y="66"/>
                  </a:lnTo>
                  <a:lnTo>
                    <a:pt x="308" y="78"/>
                  </a:lnTo>
                  <a:lnTo>
                    <a:pt x="314" y="92"/>
                  </a:lnTo>
                  <a:lnTo>
                    <a:pt x="320" y="106"/>
                  </a:lnTo>
                  <a:lnTo>
                    <a:pt x="324" y="120"/>
                  </a:lnTo>
                  <a:lnTo>
                    <a:pt x="326" y="134"/>
                  </a:lnTo>
                  <a:lnTo>
                    <a:pt x="328" y="150"/>
                  </a:lnTo>
                  <a:lnTo>
                    <a:pt x="328" y="150"/>
                  </a:lnTo>
                  <a:lnTo>
                    <a:pt x="326" y="166"/>
                  </a:lnTo>
                  <a:lnTo>
                    <a:pt x="324" y="180"/>
                  </a:lnTo>
                  <a:lnTo>
                    <a:pt x="320" y="194"/>
                  </a:lnTo>
                  <a:lnTo>
                    <a:pt x="314" y="208"/>
                  </a:lnTo>
                  <a:lnTo>
                    <a:pt x="308" y="222"/>
                  </a:lnTo>
                  <a:lnTo>
                    <a:pt x="300" y="234"/>
                  </a:lnTo>
                  <a:lnTo>
                    <a:pt x="290" y="246"/>
                  </a:lnTo>
                  <a:lnTo>
                    <a:pt x="280" y="256"/>
                  </a:lnTo>
                  <a:lnTo>
                    <a:pt x="268" y="266"/>
                  </a:lnTo>
                  <a:lnTo>
                    <a:pt x="256" y="274"/>
                  </a:lnTo>
                  <a:lnTo>
                    <a:pt x="242" y="282"/>
                  </a:lnTo>
                  <a:lnTo>
                    <a:pt x="228" y="288"/>
                  </a:lnTo>
                  <a:lnTo>
                    <a:pt x="212" y="294"/>
                  </a:lnTo>
                  <a:lnTo>
                    <a:pt x="196" y="298"/>
                  </a:lnTo>
                  <a:lnTo>
                    <a:pt x="180" y="300"/>
                  </a:lnTo>
                  <a:lnTo>
                    <a:pt x="164" y="300"/>
                  </a:lnTo>
                  <a:lnTo>
                    <a:pt x="164" y="300"/>
                  </a:lnTo>
                  <a:lnTo>
                    <a:pt x="148" y="300"/>
                  </a:lnTo>
                  <a:lnTo>
                    <a:pt x="130" y="298"/>
                  </a:lnTo>
                  <a:lnTo>
                    <a:pt x="116" y="294"/>
                  </a:lnTo>
                  <a:lnTo>
                    <a:pt x="100" y="288"/>
                  </a:lnTo>
                  <a:lnTo>
                    <a:pt x="86" y="282"/>
                  </a:lnTo>
                  <a:lnTo>
                    <a:pt x="72" y="274"/>
                  </a:lnTo>
                  <a:lnTo>
                    <a:pt x="60" y="266"/>
                  </a:lnTo>
                  <a:lnTo>
                    <a:pt x="48" y="256"/>
                  </a:lnTo>
                  <a:lnTo>
                    <a:pt x="38" y="246"/>
                  </a:lnTo>
                  <a:lnTo>
                    <a:pt x="28" y="234"/>
                  </a:lnTo>
                  <a:lnTo>
                    <a:pt x="20" y="222"/>
                  </a:lnTo>
                  <a:lnTo>
                    <a:pt x="12" y="208"/>
                  </a:lnTo>
                  <a:lnTo>
                    <a:pt x="8" y="194"/>
                  </a:lnTo>
                  <a:lnTo>
                    <a:pt x="4" y="180"/>
                  </a:lnTo>
                  <a:lnTo>
                    <a:pt x="0" y="166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0" y="134"/>
                  </a:lnTo>
                  <a:lnTo>
                    <a:pt x="4" y="120"/>
                  </a:lnTo>
                  <a:lnTo>
                    <a:pt x="8" y="106"/>
                  </a:lnTo>
                  <a:lnTo>
                    <a:pt x="12" y="92"/>
                  </a:lnTo>
                  <a:lnTo>
                    <a:pt x="20" y="78"/>
                  </a:lnTo>
                  <a:lnTo>
                    <a:pt x="28" y="66"/>
                  </a:lnTo>
                  <a:lnTo>
                    <a:pt x="38" y="54"/>
                  </a:lnTo>
                  <a:lnTo>
                    <a:pt x="48" y="44"/>
                  </a:lnTo>
                  <a:lnTo>
                    <a:pt x="60" y="34"/>
                  </a:lnTo>
                  <a:lnTo>
                    <a:pt x="72" y="24"/>
                  </a:lnTo>
                  <a:lnTo>
                    <a:pt x="86" y="18"/>
                  </a:lnTo>
                  <a:lnTo>
                    <a:pt x="100" y="10"/>
                  </a:lnTo>
                  <a:lnTo>
                    <a:pt x="116" y="6"/>
                  </a:lnTo>
                  <a:lnTo>
                    <a:pt x="130" y="2"/>
                  </a:lnTo>
                  <a:lnTo>
                    <a:pt x="148" y="0"/>
                  </a:lnTo>
                  <a:lnTo>
                    <a:pt x="164" y="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FDEA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43"/>
            <p:cNvSpPr>
              <a:spLocks/>
            </p:cNvSpPr>
            <p:nvPr/>
          </p:nvSpPr>
          <p:spPr bwMode="auto">
            <a:xfrm>
              <a:off x="3709988" y="5621338"/>
              <a:ext cx="257175" cy="241300"/>
            </a:xfrm>
            <a:custGeom>
              <a:avLst/>
              <a:gdLst>
                <a:gd name="T0" fmla="*/ 94 w 162"/>
                <a:gd name="T1" fmla="*/ 134 h 152"/>
                <a:gd name="T2" fmla="*/ 94 w 162"/>
                <a:gd name="T3" fmla="*/ 134 h 152"/>
                <a:gd name="T4" fmla="*/ 106 w 162"/>
                <a:gd name="T5" fmla="*/ 136 h 152"/>
                <a:gd name="T6" fmla="*/ 118 w 162"/>
                <a:gd name="T7" fmla="*/ 138 h 152"/>
                <a:gd name="T8" fmla="*/ 130 w 162"/>
                <a:gd name="T9" fmla="*/ 142 h 152"/>
                <a:gd name="T10" fmla="*/ 140 w 162"/>
                <a:gd name="T11" fmla="*/ 148 h 152"/>
                <a:gd name="T12" fmla="*/ 140 w 162"/>
                <a:gd name="T13" fmla="*/ 148 h 152"/>
                <a:gd name="T14" fmla="*/ 150 w 162"/>
                <a:gd name="T15" fmla="*/ 132 h 152"/>
                <a:gd name="T16" fmla="*/ 158 w 162"/>
                <a:gd name="T17" fmla="*/ 114 h 152"/>
                <a:gd name="T18" fmla="*/ 162 w 162"/>
                <a:gd name="T19" fmla="*/ 92 h 152"/>
                <a:gd name="T20" fmla="*/ 162 w 162"/>
                <a:gd name="T21" fmla="*/ 66 h 152"/>
                <a:gd name="T22" fmla="*/ 162 w 162"/>
                <a:gd name="T23" fmla="*/ 66 h 152"/>
                <a:gd name="T24" fmla="*/ 162 w 162"/>
                <a:gd name="T25" fmla="*/ 66 h 152"/>
                <a:gd name="T26" fmla="*/ 160 w 162"/>
                <a:gd name="T27" fmla="*/ 66 h 152"/>
                <a:gd name="T28" fmla="*/ 158 w 162"/>
                <a:gd name="T29" fmla="*/ 68 h 152"/>
                <a:gd name="T30" fmla="*/ 158 w 162"/>
                <a:gd name="T31" fmla="*/ 66 h 152"/>
                <a:gd name="T32" fmla="*/ 158 w 162"/>
                <a:gd name="T33" fmla="*/ 68 h 152"/>
                <a:gd name="T34" fmla="*/ 156 w 162"/>
                <a:gd name="T35" fmla="*/ 66 h 152"/>
                <a:gd name="T36" fmla="*/ 104 w 162"/>
                <a:gd name="T37" fmla="*/ 62 h 152"/>
                <a:gd name="T38" fmla="*/ 44 w 162"/>
                <a:gd name="T39" fmla="*/ 26 h 152"/>
                <a:gd name="T40" fmla="*/ 18 w 162"/>
                <a:gd name="T41" fmla="*/ 2 h 152"/>
                <a:gd name="T42" fmla="*/ 12 w 162"/>
                <a:gd name="T43" fmla="*/ 0 h 152"/>
                <a:gd name="T44" fmla="*/ 12 w 162"/>
                <a:gd name="T45" fmla="*/ 0 h 152"/>
                <a:gd name="T46" fmla="*/ 6 w 162"/>
                <a:gd name="T47" fmla="*/ 12 h 152"/>
                <a:gd name="T48" fmla="*/ 4 w 162"/>
                <a:gd name="T49" fmla="*/ 26 h 152"/>
                <a:gd name="T50" fmla="*/ 2 w 162"/>
                <a:gd name="T51" fmla="*/ 40 h 152"/>
                <a:gd name="T52" fmla="*/ 0 w 162"/>
                <a:gd name="T53" fmla="*/ 56 h 152"/>
                <a:gd name="T54" fmla="*/ 0 w 162"/>
                <a:gd name="T55" fmla="*/ 56 h 152"/>
                <a:gd name="T56" fmla="*/ 2 w 162"/>
                <a:gd name="T57" fmla="*/ 70 h 152"/>
                <a:gd name="T58" fmla="*/ 4 w 162"/>
                <a:gd name="T59" fmla="*/ 84 h 152"/>
                <a:gd name="T60" fmla="*/ 8 w 162"/>
                <a:gd name="T61" fmla="*/ 98 h 152"/>
                <a:gd name="T62" fmla="*/ 12 w 162"/>
                <a:gd name="T63" fmla="*/ 112 h 152"/>
                <a:gd name="T64" fmla="*/ 18 w 162"/>
                <a:gd name="T65" fmla="*/ 124 h 152"/>
                <a:gd name="T66" fmla="*/ 24 w 162"/>
                <a:gd name="T67" fmla="*/ 134 h 152"/>
                <a:gd name="T68" fmla="*/ 32 w 162"/>
                <a:gd name="T69" fmla="*/ 144 h 152"/>
                <a:gd name="T70" fmla="*/ 40 w 162"/>
                <a:gd name="T71" fmla="*/ 152 h 152"/>
                <a:gd name="T72" fmla="*/ 40 w 162"/>
                <a:gd name="T73" fmla="*/ 152 h 152"/>
                <a:gd name="T74" fmla="*/ 50 w 162"/>
                <a:gd name="T75" fmla="*/ 146 h 152"/>
                <a:gd name="T76" fmla="*/ 64 w 162"/>
                <a:gd name="T77" fmla="*/ 140 h 152"/>
                <a:gd name="T78" fmla="*/ 78 w 162"/>
                <a:gd name="T79" fmla="*/ 136 h 152"/>
                <a:gd name="T80" fmla="*/ 94 w 162"/>
                <a:gd name="T81" fmla="*/ 134 h 152"/>
                <a:gd name="T82" fmla="*/ 94 w 162"/>
                <a:gd name="T83" fmla="*/ 13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2" h="152">
                  <a:moveTo>
                    <a:pt x="94" y="134"/>
                  </a:moveTo>
                  <a:lnTo>
                    <a:pt x="94" y="134"/>
                  </a:lnTo>
                  <a:lnTo>
                    <a:pt x="106" y="136"/>
                  </a:lnTo>
                  <a:lnTo>
                    <a:pt x="118" y="138"/>
                  </a:lnTo>
                  <a:lnTo>
                    <a:pt x="130" y="142"/>
                  </a:lnTo>
                  <a:lnTo>
                    <a:pt x="140" y="148"/>
                  </a:lnTo>
                  <a:lnTo>
                    <a:pt x="140" y="148"/>
                  </a:lnTo>
                  <a:lnTo>
                    <a:pt x="150" y="132"/>
                  </a:lnTo>
                  <a:lnTo>
                    <a:pt x="158" y="114"/>
                  </a:lnTo>
                  <a:lnTo>
                    <a:pt x="162" y="92"/>
                  </a:lnTo>
                  <a:lnTo>
                    <a:pt x="162" y="66"/>
                  </a:lnTo>
                  <a:lnTo>
                    <a:pt x="162" y="66"/>
                  </a:lnTo>
                  <a:lnTo>
                    <a:pt x="162" y="66"/>
                  </a:lnTo>
                  <a:lnTo>
                    <a:pt x="160" y="66"/>
                  </a:lnTo>
                  <a:lnTo>
                    <a:pt x="158" y="68"/>
                  </a:lnTo>
                  <a:lnTo>
                    <a:pt x="158" y="66"/>
                  </a:lnTo>
                  <a:lnTo>
                    <a:pt x="158" y="68"/>
                  </a:lnTo>
                  <a:lnTo>
                    <a:pt x="156" y="66"/>
                  </a:lnTo>
                  <a:lnTo>
                    <a:pt x="104" y="62"/>
                  </a:lnTo>
                  <a:lnTo>
                    <a:pt x="44" y="26"/>
                  </a:lnTo>
                  <a:lnTo>
                    <a:pt x="18" y="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6" y="12"/>
                  </a:lnTo>
                  <a:lnTo>
                    <a:pt x="4" y="26"/>
                  </a:lnTo>
                  <a:lnTo>
                    <a:pt x="2" y="40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2" y="70"/>
                  </a:lnTo>
                  <a:lnTo>
                    <a:pt x="4" y="84"/>
                  </a:lnTo>
                  <a:lnTo>
                    <a:pt x="8" y="98"/>
                  </a:lnTo>
                  <a:lnTo>
                    <a:pt x="12" y="112"/>
                  </a:lnTo>
                  <a:lnTo>
                    <a:pt x="18" y="124"/>
                  </a:lnTo>
                  <a:lnTo>
                    <a:pt x="24" y="134"/>
                  </a:lnTo>
                  <a:lnTo>
                    <a:pt x="32" y="144"/>
                  </a:lnTo>
                  <a:lnTo>
                    <a:pt x="40" y="152"/>
                  </a:lnTo>
                  <a:lnTo>
                    <a:pt x="40" y="152"/>
                  </a:lnTo>
                  <a:lnTo>
                    <a:pt x="50" y="146"/>
                  </a:lnTo>
                  <a:lnTo>
                    <a:pt x="64" y="140"/>
                  </a:lnTo>
                  <a:lnTo>
                    <a:pt x="78" y="136"/>
                  </a:lnTo>
                  <a:lnTo>
                    <a:pt x="94" y="134"/>
                  </a:lnTo>
                  <a:lnTo>
                    <a:pt x="94" y="134"/>
                  </a:lnTo>
                  <a:close/>
                </a:path>
              </a:pathLst>
            </a:custGeom>
            <a:solidFill>
              <a:srgbClr val="FFCD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44"/>
            <p:cNvSpPr>
              <a:spLocks/>
            </p:cNvSpPr>
            <p:nvPr/>
          </p:nvSpPr>
          <p:spPr bwMode="auto">
            <a:xfrm>
              <a:off x="3722688" y="5611813"/>
              <a:ext cx="238125" cy="244475"/>
            </a:xfrm>
            <a:custGeom>
              <a:avLst/>
              <a:gdLst>
                <a:gd name="T0" fmla="*/ 86 w 150"/>
                <a:gd name="T1" fmla="*/ 140 h 154"/>
                <a:gd name="T2" fmla="*/ 86 w 150"/>
                <a:gd name="T3" fmla="*/ 140 h 154"/>
                <a:gd name="T4" fmla="*/ 106 w 150"/>
                <a:gd name="T5" fmla="*/ 142 h 154"/>
                <a:gd name="T6" fmla="*/ 124 w 150"/>
                <a:gd name="T7" fmla="*/ 148 h 154"/>
                <a:gd name="T8" fmla="*/ 124 w 150"/>
                <a:gd name="T9" fmla="*/ 148 h 154"/>
                <a:gd name="T10" fmla="*/ 132 w 150"/>
                <a:gd name="T11" fmla="*/ 134 h 154"/>
                <a:gd name="T12" fmla="*/ 140 w 150"/>
                <a:gd name="T13" fmla="*/ 116 h 154"/>
                <a:gd name="T14" fmla="*/ 146 w 150"/>
                <a:gd name="T15" fmla="*/ 96 h 154"/>
                <a:gd name="T16" fmla="*/ 150 w 150"/>
                <a:gd name="T17" fmla="*/ 74 h 154"/>
                <a:gd name="T18" fmla="*/ 150 w 150"/>
                <a:gd name="T19" fmla="*/ 74 h 154"/>
                <a:gd name="T20" fmla="*/ 138 w 150"/>
                <a:gd name="T21" fmla="*/ 72 h 154"/>
                <a:gd name="T22" fmla="*/ 126 w 150"/>
                <a:gd name="T23" fmla="*/ 68 h 154"/>
                <a:gd name="T24" fmla="*/ 114 w 150"/>
                <a:gd name="T25" fmla="*/ 64 h 154"/>
                <a:gd name="T26" fmla="*/ 104 w 150"/>
                <a:gd name="T27" fmla="*/ 56 h 154"/>
                <a:gd name="T28" fmla="*/ 86 w 150"/>
                <a:gd name="T29" fmla="*/ 42 h 154"/>
                <a:gd name="T30" fmla="*/ 70 w 150"/>
                <a:gd name="T31" fmla="*/ 26 h 154"/>
                <a:gd name="T32" fmla="*/ 54 w 150"/>
                <a:gd name="T33" fmla="*/ 12 h 154"/>
                <a:gd name="T34" fmla="*/ 46 w 150"/>
                <a:gd name="T35" fmla="*/ 6 h 154"/>
                <a:gd name="T36" fmla="*/ 38 w 150"/>
                <a:gd name="T37" fmla="*/ 2 h 154"/>
                <a:gd name="T38" fmla="*/ 30 w 150"/>
                <a:gd name="T39" fmla="*/ 0 h 154"/>
                <a:gd name="T40" fmla="*/ 22 w 150"/>
                <a:gd name="T41" fmla="*/ 0 h 154"/>
                <a:gd name="T42" fmla="*/ 12 w 150"/>
                <a:gd name="T43" fmla="*/ 2 h 154"/>
                <a:gd name="T44" fmla="*/ 4 w 150"/>
                <a:gd name="T45" fmla="*/ 8 h 154"/>
                <a:gd name="T46" fmla="*/ 4 w 150"/>
                <a:gd name="T47" fmla="*/ 8 h 154"/>
                <a:gd name="T48" fmla="*/ 0 w 150"/>
                <a:gd name="T49" fmla="*/ 36 h 154"/>
                <a:gd name="T50" fmla="*/ 2 w 150"/>
                <a:gd name="T51" fmla="*/ 64 h 154"/>
                <a:gd name="T52" fmla="*/ 2 w 150"/>
                <a:gd name="T53" fmla="*/ 64 h 154"/>
                <a:gd name="T54" fmla="*/ 8 w 150"/>
                <a:gd name="T55" fmla="*/ 92 h 154"/>
                <a:gd name="T56" fmla="*/ 16 w 150"/>
                <a:gd name="T57" fmla="*/ 116 h 154"/>
                <a:gd name="T58" fmla="*/ 26 w 150"/>
                <a:gd name="T59" fmla="*/ 136 h 154"/>
                <a:gd name="T60" fmla="*/ 40 w 150"/>
                <a:gd name="T61" fmla="*/ 154 h 154"/>
                <a:gd name="T62" fmla="*/ 40 w 150"/>
                <a:gd name="T63" fmla="*/ 154 h 154"/>
                <a:gd name="T64" fmla="*/ 50 w 150"/>
                <a:gd name="T65" fmla="*/ 148 h 154"/>
                <a:gd name="T66" fmla="*/ 60 w 150"/>
                <a:gd name="T67" fmla="*/ 144 h 154"/>
                <a:gd name="T68" fmla="*/ 72 w 150"/>
                <a:gd name="T69" fmla="*/ 142 h 154"/>
                <a:gd name="T70" fmla="*/ 86 w 150"/>
                <a:gd name="T71" fmla="*/ 140 h 154"/>
                <a:gd name="T72" fmla="*/ 86 w 150"/>
                <a:gd name="T73" fmla="*/ 14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0" h="154">
                  <a:moveTo>
                    <a:pt x="86" y="140"/>
                  </a:moveTo>
                  <a:lnTo>
                    <a:pt x="86" y="140"/>
                  </a:lnTo>
                  <a:lnTo>
                    <a:pt x="106" y="142"/>
                  </a:lnTo>
                  <a:lnTo>
                    <a:pt x="124" y="148"/>
                  </a:lnTo>
                  <a:lnTo>
                    <a:pt x="124" y="148"/>
                  </a:lnTo>
                  <a:lnTo>
                    <a:pt x="132" y="134"/>
                  </a:lnTo>
                  <a:lnTo>
                    <a:pt x="140" y="116"/>
                  </a:lnTo>
                  <a:lnTo>
                    <a:pt x="146" y="96"/>
                  </a:lnTo>
                  <a:lnTo>
                    <a:pt x="150" y="74"/>
                  </a:lnTo>
                  <a:lnTo>
                    <a:pt x="150" y="74"/>
                  </a:lnTo>
                  <a:lnTo>
                    <a:pt x="138" y="72"/>
                  </a:lnTo>
                  <a:lnTo>
                    <a:pt x="126" y="68"/>
                  </a:lnTo>
                  <a:lnTo>
                    <a:pt x="114" y="64"/>
                  </a:lnTo>
                  <a:lnTo>
                    <a:pt x="104" y="56"/>
                  </a:lnTo>
                  <a:lnTo>
                    <a:pt x="86" y="42"/>
                  </a:lnTo>
                  <a:lnTo>
                    <a:pt x="70" y="26"/>
                  </a:lnTo>
                  <a:lnTo>
                    <a:pt x="54" y="12"/>
                  </a:lnTo>
                  <a:lnTo>
                    <a:pt x="46" y="6"/>
                  </a:lnTo>
                  <a:lnTo>
                    <a:pt x="38" y="2"/>
                  </a:lnTo>
                  <a:lnTo>
                    <a:pt x="30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4" y="8"/>
                  </a:lnTo>
                  <a:lnTo>
                    <a:pt x="4" y="8"/>
                  </a:lnTo>
                  <a:lnTo>
                    <a:pt x="0" y="36"/>
                  </a:lnTo>
                  <a:lnTo>
                    <a:pt x="2" y="64"/>
                  </a:lnTo>
                  <a:lnTo>
                    <a:pt x="2" y="64"/>
                  </a:lnTo>
                  <a:lnTo>
                    <a:pt x="8" y="92"/>
                  </a:lnTo>
                  <a:lnTo>
                    <a:pt x="16" y="116"/>
                  </a:lnTo>
                  <a:lnTo>
                    <a:pt x="26" y="136"/>
                  </a:lnTo>
                  <a:lnTo>
                    <a:pt x="40" y="154"/>
                  </a:lnTo>
                  <a:lnTo>
                    <a:pt x="40" y="154"/>
                  </a:lnTo>
                  <a:lnTo>
                    <a:pt x="50" y="148"/>
                  </a:lnTo>
                  <a:lnTo>
                    <a:pt x="60" y="144"/>
                  </a:lnTo>
                  <a:lnTo>
                    <a:pt x="72" y="142"/>
                  </a:lnTo>
                  <a:lnTo>
                    <a:pt x="86" y="140"/>
                  </a:lnTo>
                  <a:lnTo>
                    <a:pt x="86" y="140"/>
                  </a:lnTo>
                  <a:close/>
                </a:path>
              </a:pathLst>
            </a:custGeom>
            <a:solidFill>
              <a:srgbClr val="F68B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45"/>
            <p:cNvSpPr>
              <a:spLocks/>
            </p:cNvSpPr>
            <p:nvPr/>
          </p:nvSpPr>
          <p:spPr bwMode="auto">
            <a:xfrm>
              <a:off x="3738563" y="5602288"/>
              <a:ext cx="206375" cy="244475"/>
            </a:xfrm>
            <a:custGeom>
              <a:avLst/>
              <a:gdLst>
                <a:gd name="T0" fmla="*/ 40 w 130"/>
                <a:gd name="T1" fmla="*/ 154 h 154"/>
                <a:gd name="T2" fmla="*/ 40 w 130"/>
                <a:gd name="T3" fmla="*/ 154 h 154"/>
                <a:gd name="T4" fmla="*/ 56 w 130"/>
                <a:gd name="T5" fmla="*/ 148 h 154"/>
                <a:gd name="T6" fmla="*/ 76 w 130"/>
                <a:gd name="T7" fmla="*/ 146 h 154"/>
                <a:gd name="T8" fmla="*/ 76 w 130"/>
                <a:gd name="T9" fmla="*/ 146 h 154"/>
                <a:gd name="T10" fmla="*/ 90 w 130"/>
                <a:gd name="T11" fmla="*/ 148 h 154"/>
                <a:gd name="T12" fmla="*/ 104 w 130"/>
                <a:gd name="T13" fmla="*/ 150 h 154"/>
                <a:gd name="T14" fmla="*/ 104 w 130"/>
                <a:gd name="T15" fmla="*/ 150 h 154"/>
                <a:gd name="T16" fmla="*/ 114 w 130"/>
                <a:gd name="T17" fmla="*/ 138 h 154"/>
                <a:gd name="T18" fmla="*/ 122 w 130"/>
                <a:gd name="T19" fmla="*/ 120 h 154"/>
                <a:gd name="T20" fmla="*/ 128 w 130"/>
                <a:gd name="T21" fmla="*/ 100 h 154"/>
                <a:gd name="T22" fmla="*/ 130 w 130"/>
                <a:gd name="T23" fmla="*/ 78 h 154"/>
                <a:gd name="T24" fmla="*/ 130 w 130"/>
                <a:gd name="T25" fmla="*/ 78 h 154"/>
                <a:gd name="T26" fmla="*/ 116 w 130"/>
                <a:gd name="T27" fmla="*/ 68 h 154"/>
                <a:gd name="T28" fmla="*/ 98 w 130"/>
                <a:gd name="T29" fmla="*/ 54 h 154"/>
                <a:gd name="T30" fmla="*/ 58 w 130"/>
                <a:gd name="T31" fmla="*/ 22 h 154"/>
                <a:gd name="T32" fmla="*/ 38 w 130"/>
                <a:gd name="T33" fmla="*/ 8 h 154"/>
                <a:gd name="T34" fmla="*/ 22 w 130"/>
                <a:gd name="T35" fmla="*/ 0 h 154"/>
                <a:gd name="T36" fmla="*/ 16 w 130"/>
                <a:gd name="T37" fmla="*/ 0 h 154"/>
                <a:gd name="T38" fmla="*/ 10 w 130"/>
                <a:gd name="T39" fmla="*/ 0 h 154"/>
                <a:gd name="T40" fmla="*/ 4 w 130"/>
                <a:gd name="T41" fmla="*/ 4 h 154"/>
                <a:gd name="T42" fmla="*/ 2 w 130"/>
                <a:gd name="T43" fmla="*/ 10 h 154"/>
                <a:gd name="T44" fmla="*/ 2 w 130"/>
                <a:gd name="T45" fmla="*/ 10 h 154"/>
                <a:gd name="T46" fmla="*/ 0 w 130"/>
                <a:gd name="T47" fmla="*/ 36 h 154"/>
                <a:gd name="T48" fmla="*/ 0 w 130"/>
                <a:gd name="T49" fmla="*/ 60 h 154"/>
                <a:gd name="T50" fmla="*/ 0 w 130"/>
                <a:gd name="T51" fmla="*/ 60 h 154"/>
                <a:gd name="T52" fmla="*/ 4 w 130"/>
                <a:gd name="T53" fmla="*/ 90 h 154"/>
                <a:gd name="T54" fmla="*/ 14 w 130"/>
                <a:gd name="T55" fmla="*/ 116 h 154"/>
                <a:gd name="T56" fmla="*/ 20 w 130"/>
                <a:gd name="T57" fmla="*/ 128 h 154"/>
                <a:gd name="T58" fmla="*/ 26 w 130"/>
                <a:gd name="T59" fmla="*/ 138 h 154"/>
                <a:gd name="T60" fmla="*/ 32 w 130"/>
                <a:gd name="T61" fmla="*/ 146 h 154"/>
                <a:gd name="T62" fmla="*/ 40 w 130"/>
                <a:gd name="T63" fmla="*/ 154 h 154"/>
                <a:gd name="T64" fmla="*/ 40 w 130"/>
                <a:gd name="T65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0" h="154">
                  <a:moveTo>
                    <a:pt x="40" y="154"/>
                  </a:moveTo>
                  <a:lnTo>
                    <a:pt x="40" y="154"/>
                  </a:lnTo>
                  <a:lnTo>
                    <a:pt x="56" y="148"/>
                  </a:lnTo>
                  <a:lnTo>
                    <a:pt x="76" y="146"/>
                  </a:lnTo>
                  <a:lnTo>
                    <a:pt x="76" y="146"/>
                  </a:lnTo>
                  <a:lnTo>
                    <a:pt x="90" y="148"/>
                  </a:lnTo>
                  <a:lnTo>
                    <a:pt x="104" y="150"/>
                  </a:lnTo>
                  <a:lnTo>
                    <a:pt x="104" y="150"/>
                  </a:lnTo>
                  <a:lnTo>
                    <a:pt x="114" y="138"/>
                  </a:lnTo>
                  <a:lnTo>
                    <a:pt x="122" y="120"/>
                  </a:lnTo>
                  <a:lnTo>
                    <a:pt x="128" y="100"/>
                  </a:lnTo>
                  <a:lnTo>
                    <a:pt x="130" y="78"/>
                  </a:lnTo>
                  <a:lnTo>
                    <a:pt x="130" y="78"/>
                  </a:lnTo>
                  <a:lnTo>
                    <a:pt x="116" y="68"/>
                  </a:lnTo>
                  <a:lnTo>
                    <a:pt x="98" y="54"/>
                  </a:lnTo>
                  <a:lnTo>
                    <a:pt x="58" y="22"/>
                  </a:lnTo>
                  <a:lnTo>
                    <a:pt x="38" y="8"/>
                  </a:lnTo>
                  <a:lnTo>
                    <a:pt x="22" y="0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4" y="90"/>
                  </a:lnTo>
                  <a:lnTo>
                    <a:pt x="14" y="116"/>
                  </a:lnTo>
                  <a:lnTo>
                    <a:pt x="20" y="128"/>
                  </a:lnTo>
                  <a:lnTo>
                    <a:pt x="26" y="138"/>
                  </a:lnTo>
                  <a:lnTo>
                    <a:pt x="32" y="146"/>
                  </a:lnTo>
                  <a:lnTo>
                    <a:pt x="40" y="154"/>
                  </a:lnTo>
                  <a:lnTo>
                    <a:pt x="40" y="154"/>
                  </a:lnTo>
                  <a:close/>
                </a:path>
              </a:pathLst>
            </a:custGeom>
            <a:solidFill>
              <a:srgbClr val="D2DE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46"/>
            <p:cNvSpPr>
              <a:spLocks/>
            </p:cNvSpPr>
            <p:nvPr/>
          </p:nvSpPr>
          <p:spPr bwMode="auto">
            <a:xfrm>
              <a:off x="3751263" y="5741988"/>
              <a:ext cx="187325" cy="104775"/>
            </a:xfrm>
            <a:custGeom>
              <a:avLst/>
              <a:gdLst>
                <a:gd name="T0" fmla="*/ 32 w 118"/>
                <a:gd name="T1" fmla="*/ 66 h 66"/>
                <a:gd name="T2" fmla="*/ 32 w 118"/>
                <a:gd name="T3" fmla="*/ 66 h 66"/>
                <a:gd name="T4" fmla="*/ 48 w 118"/>
                <a:gd name="T5" fmla="*/ 60 h 66"/>
                <a:gd name="T6" fmla="*/ 68 w 118"/>
                <a:gd name="T7" fmla="*/ 58 h 66"/>
                <a:gd name="T8" fmla="*/ 68 w 118"/>
                <a:gd name="T9" fmla="*/ 58 h 66"/>
                <a:gd name="T10" fmla="*/ 82 w 118"/>
                <a:gd name="T11" fmla="*/ 60 h 66"/>
                <a:gd name="T12" fmla="*/ 96 w 118"/>
                <a:gd name="T13" fmla="*/ 62 h 66"/>
                <a:gd name="T14" fmla="*/ 96 w 118"/>
                <a:gd name="T15" fmla="*/ 62 h 66"/>
                <a:gd name="T16" fmla="*/ 102 w 118"/>
                <a:gd name="T17" fmla="*/ 54 h 66"/>
                <a:gd name="T18" fmla="*/ 108 w 118"/>
                <a:gd name="T19" fmla="*/ 42 h 66"/>
                <a:gd name="T20" fmla="*/ 114 w 118"/>
                <a:gd name="T21" fmla="*/ 30 h 66"/>
                <a:gd name="T22" fmla="*/ 118 w 118"/>
                <a:gd name="T23" fmla="*/ 16 h 66"/>
                <a:gd name="T24" fmla="*/ 118 w 118"/>
                <a:gd name="T25" fmla="*/ 16 h 66"/>
                <a:gd name="T26" fmla="*/ 104 w 118"/>
                <a:gd name="T27" fmla="*/ 10 h 66"/>
                <a:gd name="T28" fmla="*/ 90 w 118"/>
                <a:gd name="T29" fmla="*/ 4 h 66"/>
                <a:gd name="T30" fmla="*/ 74 w 118"/>
                <a:gd name="T31" fmla="*/ 0 h 66"/>
                <a:gd name="T32" fmla="*/ 56 w 118"/>
                <a:gd name="T33" fmla="*/ 0 h 66"/>
                <a:gd name="T34" fmla="*/ 56 w 118"/>
                <a:gd name="T35" fmla="*/ 0 h 66"/>
                <a:gd name="T36" fmla="*/ 40 w 118"/>
                <a:gd name="T37" fmla="*/ 0 h 66"/>
                <a:gd name="T38" fmla="*/ 26 w 118"/>
                <a:gd name="T39" fmla="*/ 2 h 66"/>
                <a:gd name="T40" fmla="*/ 12 w 118"/>
                <a:gd name="T41" fmla="*/ 6 h 66"/>
                <a:gd name="T42" fmla="*/ 0 w 118"/>
                <a:gd name="T43" fmla="*/ 12 h 66"/>
                <a:gd name="T44" fmla="*/ 0 w 118"/>
                <a:gd name="T45" fmla="*/ 12 h 66"/>
                <a:gd name="T46" fmla="*/ 6 w 118"/>
                <a:gd name="T47" fmla="*/ 28 h 66"/>
                <a:gd name="T48" fmla="*/ 14 w 118"/>
                <a:gd name="T49" fmla="*/ 44 h 66"/>
                <a:gd name="T50" fmla="*/ 22 w 118"/>
                <a:gd name="T51" fmla="*/ 56 h 66"/>
                <a:gd name="T52" fmla="*/ 32 w 118"/>
                <a:gd name="T53" fmla="*/ 66 h 66"/>
                <a:gd name="T54" fmla="*/ 32 w 118"/>
                <a:gd name="T55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66">
                  <a:moveTo>
                    <a:pt x="32" y="66"/>
                  </a:moveTo>
                  <a:lnTo>
                    <a:pt x="32" y="66"/>
                  </a:lnTo>
                  <a:lnTo>
                    <a:pt x="48" y="60"/>
                  </a:lnTo>
                  <a:lnTo>
                    <a:pt x="68" y="58"/>
                  </a:lnTo>
                  <a:lnTo>
                    <a:pt x="68" y="58"/>
                  </a:lnTo>
                  <a:lnTo>
                    <a:pt x="82" y="60"/>
                  </a:lnTo>
                  <a:lnTo>
                    <a:pt x="96" y="62"/>
                  </a:lnTo>
                  <a:lnTo>
                    <a:pt x="96" y="62"/>
                  </a:lnTo>
                  <a:lnTo>
                    <a:pt x="102" y="54"/>
                  </a:lnTo>
                  <a:lnTo>
                    <a:pt x="108" y="42"/>
                  </a:lnTo>
                  <a:lnTo>
                    <a:pt x="114" y="30"/>
                  </a:lnTo>
                  <a:lnTo>
                    <a:pt x="118" y="16"/>
                  </a:lnTo>
                  <a:lnTo>
                    <a:pt x="118" y="16"/>
                  </a:lnTo>
                  <a:lnTo>
                    <a:pt x="104" y="10"/>
                  </a:lnTo>
                  <a:lnTo>
                    <a:pt x="90" y="4"/>
                  </a:lnTo>
                  <a:lnTo>
                    <a:pt x="74" y="0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40" y="0"/>
                  </a:lnTo>
                  <a:lnTo>
                    <a:pt x="26" y="2"/>
                  </a:lnTo>
                  <a:lnTo>
                    <a:pt x="12" y="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6" y="28"/>
                  </a:lnTo>
                  <a:lnTo>
                    <a:pt x="14" y="44"/>
                  </a:lnTo>
                  <a:lnTo>
                    <a:pt x="22" y="56"/>
                  </a:lnTo>
                  <a:lnTo>
                    <a:pt x="32" y="66"/>
                  </a:lnTo>
                  <a:lnTo>
                    <a:pt x="32" y="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47"/>
            <p:cNvSpPr>
              <a:spLocks/>
            </p:cNvSpPr>
            <p:nvPr/>
          </p:nvSpPr>
          <p:spPr bwMode="auto">
            <a:xfrm>
              <a:off x="3757613" y="5827713"/>
              <a:ext cx="193675" cy="57150"/>
            </a:xfrm>
            <a:custGeom>
              <a:avLst/>
              <a:gdLst>
                <a:gd name="T0" fmla="*/ 122 w 122"/>
                <a:gd name="T1" fmla="*/ 22 h 36"/>
                <a:gd name="T2" fmla="*/ 122 w 122"/>
                <a:gd name="T3" fmla="*/ 22 h 36"/>
                <a:gd name="T4" fmla="*/ 112 w 122"/>
                <a:gd name="T5" fmla="*/ 14 h 36"/>
                <a:gd name="T6" fmla="*/ 98 w 122"/>
                <a:gd name="T7" fmla="*/ 8 h 36"/>
                <a:gd name="T8" fmla="*/ 82 w 122"/>
                <a:gd name="T9" fmla="*/ 2 h 36"/>
                <a:gd name="T10" fmla="*/ 74 w 122"/>
                <a:gd name="T11" fmla="*/ 0 h 36"/>
                <a:gd name="T12" fmla="*/ 64 w 122"/>
                <a:gd name="T13" fmla="*/ 0 h 36"/>
                <a:gd name="T14" fmla="*/ 54 w 122"/>
                <a:gd name="T15" fmla="*/ 0 h 36"/>
                <a:gd name="T16" fmla="*/ 42 w 122"/>
                <a:gd name="T17" fmla="*/ 4 h 36"/>
                <a:gd name="T18" fmla="*/ 32 w 122"/>
                <a:gd name="T19" fmla="*/ 8 h 36"/>
                <a:gd name="T20" fmla="*/ 20 w 122"/>
                <a:gd name="T21" fmla="*/ 14 h 36"/>
                <a:gd name="T22" fmla="*/ 10 w 122"/>
                <a:gd name="T23" fmla="*/ 24 h 36"/>
                <a:gd name="T24" fmla="*/ 0 w 122"/>
                <a:gd name="T25" fmla="*/ 36 h 36"/>
                <a:gd name="T26" fmla="*/ 0 w 122"/>
                <a:gd name="T27" fmla="*/ 36 h 36"/>
                <a:gd name="T28" fmla="*/ 6 w 122"/>
                <a:gd name="T29" fmla="*/ 28 h 36"/>
                <a:gd name="T30" fmla="*/ 16 w 122"/>
                <a:gd name="T31" fmla="*/ 22 h 36"/>
                <a:gd name="T32" fmla="*/ 30 w 122"/>
                <a:gd name="T33" fmla="*/ 16 h 36"/>
                <a:gd name="T34" fmla="*/ 48 w 122"/>
                <a:gd name="T35" fmla="*/ 10 h 36"/>
                <a:gd name="T36" fmla="*/ 68 w 122"/>
                <a:gd name="T37" fmla="*/ 8 h 36"/>
                <a:gd name="T38" fmla="*/ 82 w 122"/>
                <a:gd name="T39" fmla="*/ 10 h 36"/>
                <a:gd name="T40" fmla="*/ 94 w 122"/>
                <a:gd name="T41" fmla="*/ 12 h 36"/>
                <a:gd name="T42" fmla="*/ 108 w 122"/>
                <a:gd name="T43" fmla="*/ 16 h 36"/>
                <a:gd name="T44" fmla="*/ 122 w 122"/>
                <a:gd name="T45" fmla="*/ 22 h 36"/>
                <a:gd name="T46" fmla="*/ 122 w 122"/>
                <a:gd name="T47" fmla="*/ 2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2" h="36">
                  <a:moveTo>
                    <a:pt x="122" y="22"/>
                  </a:moveTo>
                  <a:lnTo>
                    <a:pt x="122" y="22"/>
                  </a:lnTo>
                  <a:lnTo>
                    <a:pt x="112" y="14"/>
                  </a:lnTo>
                  <a:lnTo>
                    <a:pt x="98" y="8"/>
                  </a:lnTo>
                  <a:lnTo>
                    <a:pt x="82" y="2"/>
                  </a:lnTo>
                  <a:lnTo>
                    <a:pt x="74" y="0"/>
                  </a:lnTo>
                  <a:lnTo>
                    <a:pt x="64" y="0"/>
                  </a:lnTo>
                  <a:lnTo>
                    <a:pt x="54" y="0"/>
                  </a:lnTo>
                  <a:lnTo>
                    <a:pt x="42" y="4"/>
                  </a:lnTo>
                  <a:lnTo>
                    <a:pt x="32" y="8"/>
                  </a:lnTo>
                  <a:lnTo>
                    <a:pt x="20" y="14"/>
                  </a:lnTo>
                  <a:lnTo>
                    <a:pt x="10" y="24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6" y="28"/>
                  </a:lnTo>
                  <a:lnTo>
                    <a:pt x="16" y="22"/>
                  </a:lnTo>
                  <a:lnTo>
                    <a:pt x="30" y="16"/>
                  </a:lnTo>
                  <a:lnTo>
                    <a:pt x="48" y="10"/>
                  </a:lnTo>
                  <a:lnTo>
                    <a:pt x="68" y="8"/>
                  </a:lnTo>
                  <a:lnTo>
                    <a:pt x="82" y="10"/>
                  </a:lnTo>
                  <a:lnTo>
                    <a:pt x="94" y="12"/>
                  </a:lnTo>
                  <a:lnTo>
                    <a:pt x="108" y="16"/>
                  </a:lnTo>
                  <a:lnTo>
                    <a:pt x="122" y="22"/>
                  </a:lnTo>
                  <a:lnTo>
                    <a:pt x="122" y="22"/>
                  </a:lnTo>
                  <a:close/>
                </a:path>
              </a:pathLst>
            </a:custGeom>
            <a:solidFill>
              <a:srgbClr val="FCAF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48"/>
            <p:cNvSpPr>
              <a:spLocks/>
            </p:cNvSpPr>
            <p:nvPr/>
          </p:nvSpPr>
          <p:spPr bwMode="auto">
            <a:xfrm>
              <a:off x="3805238" y="5859463"/>
              <a:ext cx="111125" cy="73025"/>
            </a:xfrm>
            <a:custGeom>
              <a:avLst/>
              <a:gdLst>
                <a:gd name="T0" fmla="*/ 70 w 70"/>
                <a:gd name="T1" fmla="*/ 20 h 46"/>
                <a:gd name="T2" fmla="*/ 70 w 70"/>
                <a:gd name="T3" fmla="*/ 20 h 46"/>
                <a:gd name="T4" fmla="*/ 70 w 70"/>
                <a:gd name="T5" fmla="*/ 24 h 46"/>
                <a:gd name="T6" fmla="*/ 68 w 70"/>
                <a:gd name="T7" fmla="*/ 28 h 46"/>
                <a:gd name="T8" fmla="*/ 62 w 70"/>
                <a:gd name="T9" fmla="*/ 36 h 46"/>
                <a:gd name="T10" fmla="*/ 52 w 70"/>
                <a:gd name="T11" fmla="*/ 42 h 46"/>
                <a:gd name="T12" fmla="*/ 38 w 70"/>
                <a:gd name="T13" fmla="*/ 46 h 46"/>
                <a:gd name="T14" fmla="*/ 38 w 70"/>
                <a:gd name="T15" fmla="*/ 46 h 46"/>
                <a:gd name="T16" fmla="*/ 24 w 70"/>
                <a:gd name="T17" fmla="*/ 46 h 46"/>
                <a:gd name="T18" fmla="*/ 12 w 70"/>
                <a:gd name="T19" fmla="*/ 42 h 46"/>
                <a:gd name="T20" fmla="*/ 4 w 70"/>
                <a:gd name="T21" fmla="*/ 36 h 46"/>
                <a:gd name="T22" fmla="*/ 2 w 70"/>
                <a:gd name="T23" fmla="*/ 30 h 46"/>
                <a:gd name="T24" fmla="*/ 0 w 70"/>
                <a:gd name="T25" fmla="*/ 26 h 46"/>
                <a:gd name="T26" fmla="*/ 0 w 70"/>
                <a:gd name="T27" fmla="*/ 26 h 46"/>
                <a:gd name="T28" fmla="*/ 0 w 70"/>
                <a:gd name="T29" fmla="*/ 22 h 46"/>
                <a:gd name="T30" fmla="*/ 2 w 70"/>
                <a:gd name="T31" fmla="*/ 18 h 46"/>
                <a:gd name="T32" fmla="*/ 10 w 70"/>
                <a:gd name="T33" fmla="*/ 10 h 46"/>
                <a:gd name="T34" fmla="*/ 20 w 70"/>
                <a:gd name="T35" fmla="*/ 4 h 46"/>
                <a:gd name="T36" fmla="*/ 34 w 70"/>
                <a:gd name="T37" fmla="*/ 0 h 46"/>
                <a:gd name="T38" fmla="*/ 34 w 70"/>
                <a:gd name="T39" fmla="*/ 0 h 46"/>
                <a:gd name="T40" fmla="*/ 48 w 70"/>
                <a:gd name="T41" fmla="*/ 2 h 46"/>
                <a:gd name="T42" fmla="*/ 58 w 70"/>
                <a:gd name="T43" fmla="*/ 4 h 46"/>
                <a:gd name="T44" fmla="*/ 68 w 70"/>
                <a:gd name="T45" fmla="*/ 12 h 46"/>
                <a:gd name="T46" fmla="*/ 70 w 70"/>
                <a:gd name="T47" fmla="*/ 16 h 46"/>
                <a:gd name="T48" fmla="*/ 70 w 70"/>
                <a:gd name="T49" fmla="*/ 20 h 46"/>
                <a:gd name="T50" fmla="*/ 70 w 70"/>
                <a:gd name="T51" fmla="*/ 2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0" h="46">
                  <a:moveTo>
                    <a:pt x="70" y="20"/>
                  </a:moveTo>
                  <a:lnTo>
                    <a:pt x="70" y="20"/>
                  </a:lnTo>
                  <a:lnTo>
                    <a:pt x="70" y="24"/>
                  </a:lnTo>
                  <a:lnTo>
                    <a:pt x="68" y="28"/>
                  </a:lnTo>
                  <a:lnTo>
                    <a:pt x="62" y="36"/>
                  </a:lnTo>
                  <a:lnTo>
                    <a:pt x="52" y="42"/>
                  </a:lnTo>
                  <a:lnTo>
                    <a:pt x="38" y="46"/>
                  </a:lnTo>
                  <a:lnTo>
                    <a:pt x="38" y="46"/>
                  </a:lnTo>
                  <a:lnTo>
                    <a:pt x="24" y="46"/>
                  </a:lnTo>
                  <a:lnTo>
                    <a:pt x="12" y="42"/>
                  </a:lnTo>
                  <a:lnTo>
                    <a:pt x="4" y="36"/>
                  </a:lnTo>
                  <a:lnTo>
                    <a:pt x="2" y="3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2" y="18"/>
                  </a:lnTo>
                  <a:lnTo>
                    <a:pt x="10" y="10"/>
                  </a:lnTo>
                  <a:lnTo>
                    <a:pt x="20" y="4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48" y="2"/>
                  </a:lnTo>
                  <a:lnTo>
                    <a:pt x="58" y="4"/>
                  </a:lnTo>
                  <a:lnTo>
                    <a:pt x="68" y="12"/>
                  </a:lnTo>
                  <a:lnTo>
                    <a:pt x="70" y="16"/>
                  </a:lnTo>
                  <a:lnTo>
                    <a:pt x="70" y="20"/>
                  </a:lnTo>
                  <a:lnTo>
                    <a:pt x="70" y="20"/>
                  </a:lnTo>
                  <a:close/>
                </a:path>
              </a:pathLst>
            </a:custGeom>
            <a:solidFill>
              <a:srgbClr val="FFE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49"/>
            <p:cNvSpPr>
              <a:spLocks/>
            </p:cNvSpPr>
            <p:nvPr/>
          </p:nvSpPr>
          <p:spPr bwMode="auto">
            <a:xfrm>
              <a:off x="3808413" y="5862638"/>
              <a:ext cx="107950" cy="66675"/>
            </a:xfrm>
            <a:custGeom>
              <a:avLst/>
              <a:gdLst>
                <a:gd name="T0" fmla="*/ 0 w 68"/>
                <a:gd name="T1" fmla="*/ 24 h 42"/>
                <a:gd name="T2" fmla="*/ 0 w 68"/>
                <a:gd name="T3" fmla="*/ 24 h 42"/>
                <a:gd name="T4" fmla="*/ 0 w 68"/>
                <a:gd name="T5" fmla="*/ 20 h 42"/>
                <a:gd name="T6" fmla="*/ 2 w 68"/>
                <a:gd name="T7" fmla="*/ 16 h 42"/>
                <a:gd name="T8" fmla="*/ 8 w 68"/>
                <a:gd name="T9" fmla="*/ 8 h 42"/>
                <a:gd name="T10" fmla="*/ 18 w 68"/>
                <a:gd name="T11" fmla="*/ 2 h 42"/>
                <a:gd name="T12" fmla="*/ 32 w 68"/>
                <a:gd name="T13" fmla="*/ 0 h 42"/>
                <a:gd name="T14" fmla="*/ 32 w 68"/>
                <a:gd name="T15" fmla="*/ 0 h 42"/>
                <a:gd name="T16" fmla="*/ 44 w 68"/>
                <a:gd name="T17" fmla="*/ 0 h 42"/>
                <a:gd name="T18" fmla="*/ 56 w 68"/>
                <a:gd name="T19" fmla="*/ 4 h 42"/>
                <a:gd name="T20" fmla="*/ 64 w 68"/>
                <a:gd name="T21" fmla="*/ 10 h 42"/>
                <a:gd name="T22" fmla="*/ 66 w 68"/>
                <a:gd name="T23" fmla="*/ 14 h 42"/>
                <a:gd name="T24" fmla="*/ 68 w 68"/>
                <a:gd name="T25" fmla="*/ 18 h 42"/>
                <a:gd name="T26" fmla="*/ 68 w 68"/>
                <a:gd name="T27" fmla="*/ 18 h 42"/>
                <a:gd name="T28" fmla="*/ 68 w 68"/>
                <a:gd name="T29" fmla="*/ 22 h 42"/>
                <a:gd name="T30" fmla="*/ 66 w 68"/>
                <a:gd name="T31" fmla="*/ 26 h 42"/>
                <a:gd name="T32" fmla="*/ 60 w 68"/>
                <a:gd name="T33" fmla="*/ 34 h 42"/>
                <a:gd name="T34" fmla="*/ 48 w 68"/>
                <a:gd name="T35" fmla="*/ 40 h 42"/>
                <a:gd name="T36" fmla="*/ 36 w 68"/>
                <a:gd name="T37" fmla="*/ 42 h 42"/>
                <a:gd name="T38" fmla="*/ 36 w 68"/>
                <a:gd name="T39" fmla="*/ 42 h 42"/>
                <a:gd name="T40" fmla="*/ 22 w 68"/>
                <a:gd name="T41" fmla="*/ 42 h 42"/>
                <a:gd name="T42" fmla="*/ 12 w 68"/>
                <a:gd name="T43" fmla="*/ 38 h 42"/>
                <a:gd name="T44" fmla="*/ 4 w 68"/>
                <a:gd name="T45" fmla="*/ 32 h 42"/>
                <a:gd name="T46" fmla="*/ 0 w 68"/>
                <a:gd name="T47" fmla="*/ 28 h 42"/>
                <a:gd name="T48" fmla="*/ 0 w 68"/>
                <a:gd name="T49" fmla="*/ 24 h 42"/>
                <a:gd name="T50" fmla="*/ 0 w 68"/>
                <a:gd name="T51" fmla="*/ 2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8" h="42">
                  <a:moveTo>
                    <a:pt x="0" y="24"/>
                  </a:moveTo>
                  <a:lnTo>
                    <a:pt x="0" y="24"/>
                  </a:lnTo>
                  <a:lnTo>
                    <a:pt x="0" y="20"/>
                  </a:lnTo>
                  <a:lnTo>
                    <a:pt x="2" y="16"/>
                  </a:lnTo>
                  <a:lnTo>
                    <a:pt x="8" y="8"/>
                  </a:lnTo>
                  <a:lnTo>
                    <a:pt x="18" y="2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44" y="0"/>
                  </a:lnTo>
                  <a:lnTo>
                    <a:pt x="56" y="4"/>
                  </a:lnTo>
                  <a:lnTo>
                    <a:pt x="64" y="10"/>
                  </a:lnTo>
                  <a:lnTo>
                    <a:pt x="66" y="14"/>
                  </a:lnTo>
                  <a:lnTo>
                    <a:pt x="68" y="18"/>
                  </a:lnTo>
                  <a:lnTo>
                    <a:pt x="68" y="18"/>
                  </a:lnTo>
                  <a:lnTo>
                    <a:pt x="68" y="22"/>
                  </a:lnTo>
                  <a:lnTo>
                    <a:pt x="66" y="26"/>
                  </a:lnTo>
                  <a:lnTo>
                    <a:pt x="60" y="34"/>
                  </a:lnTo>
                  <a:lnTo>
                    <a:pt x="48" y="40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22" y="42"/>
                  </a:lnTo>
                  <a:lnTo>
                    <a:pt x="12" y="38"/>
                  </a:lnTo>
                  <a:lnTo>
                    <a:pt x="4" y="32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FFE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50"/>
            <p:cNvSpPr>
              <a:spLocks/>
            </p:cNvSpPr>
            <p:nvPr/>
          </p:nvSpPr>
          <p:spPr bwMode="auto">
            <a:xfrm>
              <a:off x="3808413" y="5862638"/>
              <a:ext cx="104775" cy="66675"/>
            </a:xfrm>
            <a:custGeom>
              <a:avLst/>
              <a:gdLst>
                <a:gd name="T0" fmla="*/ 0 w 66"/>
                <a:gd name="T1" fmla="*/ 24 h 42"/>
                <a:gd name="T2" fmla="*/ 0 w 66"/>
                <a:gd name="T3" fmla="*/ 24 h 42"/>
                <a:gd name="T4" fmla="*/ 2 w 66"/>
                <a:gd name="T5" fmla="*/ 20 h 42"/>
                <a:gd name="T6" fmla="*/ 2 w 66"/>
                <a:gd name="T7" fmla="*/ 16 h 42"/>
                <a:gd name="T8" fmla="*/ 10 w 66"/>
                <a:gd name="T9" fmla="*/ 8 h 42"/>
                <a:gd name="T10" fmla="*/ 18 w 66"/>
                <a:gd name="T11" fmla="*/ 4 h 42"/>
                <a:gd name="T12" fmla="*/ 32 w 66"/>
                <a:gd name="T13" fmla="*/ 0 h 42"/>
                <a:gd name="T14" fmla="*/ 32 w 66"/>
                <a:gd name="T15" fmla="*/ 0 h 42"/>
                <a:gd name="T16" fmla="*/ 44 w 66"/>
                <a:gd name="T17" fmla="*/ 0 h 42"/>
                <a:gd name="T18" fmla="*/ 56 w 66"/>
                <a:gd name="T19" fmla="*/ 4 h 42"/>
                <a:gd name="T20" fmla="*/ 62 w 66"/>
                <a:gd name="T21" fmla="*/ 10 h 42"/>
                <a:gd name="T22" fmla="*/ 66 w 66"/>
                <a:gd name="T23" fmla="*/ 14 h 42"/>
                <a:gd name="T24" fmla="*/ 66 w 66"/>
                <a:gd name="T25" fmla="*/ 18 h 42"/>
                <a:gd name="T26" fmla="*/ 66 w 66"/>
                <a:gd name="T27" fmla="*/ 18 h 42"/>
                <a:gd name="T28" fmla="*/ 66 w 66"/>
                <a:gd name="T29" fmla="*/ 22 h 42"/>
                <a:gd name="T30" fmla="*/ 64 w 66"/>
                <a:gd name="T31" fmla="*/ 26 h 42"/>
                <a:gd name="T32" fmla="*/ 58 w 66"/>
                <a:gd name="T33" fmla="*/ 34 h 42"/>
                <a:gd name="T34" fmla="*/ 48 w 66"/>
                <a:gd name="T35" fmla="*/ 40 h 42"/>
                <a:gd name="T36" fmla="*/ 36 w 66"/>
                <a:gd name="T37" fmla="*/ 42 h 42"/>
                <a:gd name="T38" fmla="*/ 36 w 66"/>
                <a:gd name="T39" fmla="*/ 42 h 42"/>
                <a:gd name="T40" fmla="*/ 22 w 66"/>
                <a:gd name="T41" fmla="*/ 42 h 42"/>
                <a:gd name="T42" fmla="*/ 12 w 66"/>
                <a:gd name="T43" fmla="*/ 38 h 42"/>
                <a:gd name="T44" fmla="*/ 4 w 66"/>
                <a:gd name="T45" fmla="*/ 32 h 42"/>
                <a:gd name="T46" fmla="*/ 2 w 66"/>
                <a:gd name="T47" fmla="*/ 28 h 42"/>
                <a:gd name="T48" fmla="*/ 0 w 66"/>
                <a:gd name="T49" fmla="*/ 24 h 42"/>
                <a:gd name="T50" fmla="*/ 0 w 66"/>
                <a:gd name="T51" fmla="*/ 2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6" h="42">
                  <a:moveTo>
                    <a:pt x="0" y="24"/>
                  </a:moveTo>
                  <a:lnTo>
                    <a:pt x="0" y="24"/>
                  </a:lnTo>
                  <a:lnTo>
                    <a:pt x="2" y="20"/>
                  </a:lnTo>
                  <a:lnTo>
                    <a:pt x="2" y="16"/>
                  </a:lnTo>
                  <a:lnTo>
                    <a:pt x="10" y="8"/>
                  </a:lnTo>
                  <a:lnTo>
                    <a:pt x="18" y="4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44" y="0"/>
                  </a:lnTo>
                  <a:lnTo>
                    <a:pt x="56" y="4"/>
                  </a:lnTo>
                  <a:lnTo>
                    <a:pt x="62" y="10"/>
                  </a:lnTo>
                  <a:lnTo>
                    <a:pt x="66" y="14"/>
                  </a:lnTo>
                  <a:lnTo>
                    <a:pt x="66" y="18"/>
                  </a:lnTo>
                  <a:lnTo>
                    <a:pt x="66" y="18"/>
                  </a:lnTo>
                  <a:lnTo>
                    <a:pt x="66" y="22"/>
                  </a:lnTo>
                  <a:lnTo>
                    <a:pt x="64" y="26"/>
                  </a:lnTo>
                  <a:lnTo>
                    <a:pt x="58" y="34"/>
                  </a:lnTo>
                  <a:lnTo>
                    <a:pt x="48" y="40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22" y="42"/>
                  </a:lnTo>
                  <a:lnTo>
                    <a:pt x="12" y="38"/>
                  </a:lnTo>
                  <a:lnTo>
                    <a:pt x="4" y="32"/>
                  </a:lnTo>
                  <a:lnTo>
                    <a:pt x="2" y="28"/>
                  </a:lnTo>
                  <a:lnTo>
                    <a:pt x="0" y="24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FF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51"/>
            <p:cNvSpPr>
              <a:spLocks/>
            </p:cNvSpPr>
            <p:nvPr/>
          </p:nvSpPr>
          <p:spPr bwMode="auto">
            <a:xfrm>
              <a:off x="3811588" y="5865813"/>
              <a:ext cx="98425" cy="63500"/>
            </a:xfrm>
            <a:custGeom>
              <a:avLst/>
              <a:gdLst>
                <a:gd name="T0" fmla="*/ 0 w 62"/>
                <a:gd name="T1" fmla="*/ 22 h 40"/>
                <a:gd name="T2" fmla="*/ 0 w 62"/>
                <a:gd name="T3" fmla="*/ 22 h 40"/>
                <a:gd name="T4" fmla="*/ 0 w 62"/>
                <a:gd name="T5" fmla="*/ 18 h 40"/>
                <a:gd name="T6" fmla="*/ 2 w 62"/>
                <a:gd name="T7" fmla="*/ 14 h 40"/>
                <a:gd name="T8" fmla="*/ 8 w 62"/>
                <a:gd name="T9" fmla="*/ 8 h 40"/>
                <a:gd name="T10" fmla="*/ 18 w 62"/>
                <a:gd name="T11" fmla="*/ 2 h 40"/>
                <a:gd name="T12" fmla="*/ 30 w 62"/>
                <a:gd name="T13" fmla="*/ 0 h 40"/>
                <a:gd name="T14" fmla="*/ 30 w 62"/>
                <a:gd name="T15" fmla="*/ 0 h 40"/>
                <a:gd name="T16" fmla="*/ 42 w 62"/>
                <a:gd name="T17" fmla="*/ 0 h 40"/>
                <a:gd name="T18" fmla="*/ 52 w 62"/>
                <a:gd name="T19" fmla="*/ 2 h 40"/>
                <a:gd name="T20" fmla="*/ 60 w 62"/>
                <a:gd name="T21" fmla="*/ 8 h 40"/>
                <a:gd name="T22" fmla="*/ 62 w 62"/>
                <a:gd name="T23" fmla="*/ 12 h 40"/>
                <a:gd name="T24" fmla="*/ 62 w 62"/>
                <a:gd name="T25" fmla="*/ 16 h 40"/>
                <a:gd name="T26" fmla="*/ 62 w 62"/>
                <a:gd name="T27" fmla="*/ 16 h 40"/>
                <a:gd name="T28" fmla="*/ 62 w 62"/>
                <a:gd name="T29" fmla="*/ 20 h 40"/>
                <a:gd name="T30" fmla="*/ 62 w 62"/>
                <a:gd name="T31" fmla="*/ 24 h 40"/>
                <a:gd name="T32" fmla="*/ 56 w 62"/>
                <a:gd name="T33" fmla="*/ 32 h 40"/>
                <a:gd name="T34" fmla="*/ 46 w 62"/>
                <a:gd name="T35" fmla="*/ 36 h 40"/>
                <a:gd name="T36" fmla="*/ 34 w 62"/>
                <a:gd name="T37" fmla="*/ 40 h 40"/>
                <a:gd name="T38" fmla="*/ 34 w 62"/>
                <a:gd name="T39" fmla="*/ 40 h 40"/>
                <a:gd name="T40" fmla="*/ 22 w 62"/>
                <a:gd name="T41" fmla="*/ 38 h 40"/>
                <a:gd name="T42" fmla="*/ 10 w 62"/>
                <a:gd name="T43" fmla="*/ 36 h 40"/>
                <a:gd name="T44" fmla="*/ 4 w 62"/>
                <a:gd name="T45" fmla="*/ 30 h 40"/>
                <a:gd name="T46" fmla="*/ 2 w 62"/>
                <a:gd name="T47" fmla="*/ 26 h 40"/>
                <a:gd name="T48" fmla="*/ 0 w 62"/>
                <a:gd name="T49" fmla="*/ 22 h 40"/>
                <a:gd name="T50" fmla="*/ 0 w 62"/>
                <a:gd name="T5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40">
                  <a:moveTo>
                    <a:pt x="0" y="22"/>
                  </a:moveTo>
                  <a:lnTo>
                    <a:pt x="0" y="22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8" y="8"/>
                  </a:lnTo>
                  <a:lnTo>
                    <a:pt x="18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42" y="0"/>
                  </a:lnTo>
                  <a:lnTo>
                    <a:pt x="52" y="2"/>
                  </a:lnTo>
                  <a:lnTo>
                    <a:pt x="60" y="8"/>
                  </a:lnTo>
                  <a:lnTo>
                    <a:pt x="62" y="12"/>
                  </a:lnTo>
                  <a:lnTo>
                    <a:pt x="62" y="16"/>
                  </a:lnTo>
                  <a:lnTo>
                    <a:pt x="62" y="16"/>
                  </a:lnTo>
                  <a:lnTo>
                    <a:pt x="62" y="20"/>
                  </a:lnTo>
                  <a:lnTo>
                    <a:pt x="62" y="24"/>
                  </a:lnTo>
                  <a:lnTo>
                    <a:pt x="56" y="32"/>
                  </a:lnTo>
                  <a:lnTo>
                    <a:pt x="46" y="36"/>
                  </a:lnTo>
                  <a:lnTo>
                    <a:pt x="34" y="40"/>
                  </a:lnTo>
                  <a:lnTo>
                    <a:pt x="34" y="40"/>
                  </a:lnTo>
                  <a:lnTo>
                    <a:pt x="22" y="38"/>
                  </a:lnTo>
                  <a:lnTo>
                    <a:pt x="10" y="36"/>
                  </a:lnTo>
                  <a:lnTo>
                    <a:pt x="4" y="30"/>
                  </a:lnTo>
                  <a:lnTo>
                    <a:pt x="2" y="26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E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52"/>
            <p:cNvSpPr>
              <a:spLocks/>
            </p:cNvSpPr>
            <p:nvPr/>
          </p:nvSpPr>
          <p:spPr bwMode="auto">
            <a:xfrm>
              <a:off x="3814763" y="5865813"/>
              <a:ext cx="95250" cy="60325"/>
            </a:xfrm>
            <a:custGeom>
              <a:avLst/>
              <a:gdLst>
                <a:gd name="T0" fmla="*/ 0 w 60"/>
                <a:gd name="T1" fmla="*/ 22 h 38"/>
                <a:gd name="T2" fmla="*/ 0 w 60"/>
                <a:gd name="T3" fmla="*/ 22 h 38"/>
                <a:gd name="T4" fmla="*/ 0 w 60"/>
                <a:gd name="T5" fmla="*/ 18 h 38"/>
                <a:gd name="T6" fmla="*/ 2 w 60"/>
                <a:gd name="T7" fmla="*/ 14 h 38"/>
                <a:gd name="T8" fmla="*/ 8 w 60"/>
                <a:gd name="T9" fmla="*/ 8 h 38"/>
                <a:gd name="T10" fmla="*/ 16 w 60"/>
                <a:gd name="T11" fmla="*/ 2 h 38"/>
                <a:gd name="T12" fmla="*/ 28 w 60"/>
                <a:gd name="T13" fmla="*/ 0 h 38"/>
                <a:gd name="T14" fmla="*/ 28 w 60"/>
                <a:gd name="T15" fmla="*/ 0 h 38"/>
                <a:gd name="T16" fmla="*/ 40 w 60"/>
                <a:gd name="T17" fmla="*/ 0 h 38"/>
                <a:gd name="T18" fmla="*/ 50 w 60"/>
                <a:gd name="T19" fmla="*/ 4 h 38"/>
                <a:gd name="T20" fmla="*/ 56 w 60"/>
                <a:gd name="T21" fmla="*/ 8 h 38"/>
                <a:gd name="T22" fmla="*/ 58 w 60"/>
                <a:gd name="T23" fmla="*/ 12 h 38"/>
                <a:gd name="T24" fmla="*/ 60 w 60"/>
                <a:gd name="T25" fmla="*/ 16 h 38"/>
                <a:gd name="T26" fmla="*/ 60 w 60"/>
                <a:gd name="T27" fmla="*/ 16 h 38"/>
                <a:gd name="T28" fmla="*/ 60 w 60"/>
                <a:gd name="T29" fmla="*/ 20 h 38"/>
                <a:gd name="T30" fmla="*/ 58 w 60"/>
                <a:gd name="T31" fmla="*/ 24 h 38"/>
                <a:gd name="T32" fmla="*/ 52 w 60"/>
                <a:gd name="T33" fmla="*/ 30 h 38"/>
                <a:gd name="T34" fmla="*/ 42 w 60"/>
                <a:gd name="T35" fmla="*/ 36 h 38"/>
                <a:gd name="T36" fmla="*/ 32 w 60"/>
                <a:gd name="T37" fmla="*/ 38 h 38"/>
                <a:gd name="T38" fmla="*/ 32 w 60"/>
                <a:gd name="T39" fmla="*/ 38 h 38"/>
                <a:gd name="T40" fmla="*/ 20 w 60"/>
                <a:gd name="T41" fmla="*/ 38 h 38"/>
                <a:gd name="T42" fmla="*/ 10 w 60"/>
                <a:gd name="T43" fmla="*/ 34 h 38"/>
                <a:gd name="T44" fmla="*/ 2 w 60"/>
                <a:gd name="T45" fmla="*/ 30 h 38"/>
                <a:gd name="T46" fmla="*/ 0 w 60"/>
                <a:gd name="T47" fmla="*/ 26 h 38"/>
                <a:gd name="T48" fmla="*/ 0 w 60"/>
                <a:gd name="T49" fmla="*/ 22 h 38"/>
                <a:gd name="T50" fmla="*/ 0 w 60"/>
                <a:gd name="T5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0" h="38">
                  <a:moveTo>
                    <a:pt x="0" y="22"/>
                  </a:moveTo>
                  <a:lnTo>
                    <a:pt x="0" y="22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8" y="8"/>
                  </a:lnTo>
                  <a:lnTo>
                    <a:pt x="16" y="2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40" y="0"/>
                  </a:lnTo>
                  <a:lnTo>
                    <a:pt x="50" y="4"/>
                  </a:lnTo>
                  <a:lnTo>
                    <a:pt x="56" y="8"/>
                  </a:lnTo>
                  <a:lnTo>
                    <a:pt x="58" y="12"/>
                  </a:lnTo>
                  <a:lnTo>
                    <a:pt x="60" y="16"/>
                  </a:lnTo>
                  <a:lnTo>
                    <a:pt x="60" y="16"/>
                  </a:lnTo>
                  <a:lnTo>
                    <a:pt x="60" y="20"/>
                  </a:lnTo>
                  <a:lnTo>
                    <a:pt x="58" y="24"/>
                  </a:lnTo>
                  <a:lnTo>
                    <a:pt x="52" y="30"/>
                  </a:lnTo>
                  <a:lnTo>
                    <a:pt x="42" y="36"/>
                  </a:lnTo>
                  <a:lnTo>
                    <a:pt x="32" y="38"/>
                  </a:lnTo>
                  <a:lnTo>
                    <a:pt x="32" y="38"/>
                  </a:lnTo>
                  <a:lnTo>
                    <a:pt x="20" y="38"/>
                  </a:lnTo>
                  <a:lnTo>
                    <a:pt x="10" y="34"/>
                  </a:lnTo>
                  <a:lnTo>
                    <a:pt x="2" y="30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E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53"/>
            <p:cNvSpPr>
              <a:spLocks/>
            </p:cNvSpPr>
            <p:nvPr/>
          </p:nvSpPr>
          <p:spPr bwMode="auto">
            <a:xfrm>
              <a:off x="3814763" y="5865813"/>
              <a:ext cx="92075" cy="60325"/>
            </a:xfrm>
            <a:custGeom>
              <a:avLst/>
              <a:gdLst>
                <a:gd name="T0" fmla="*/ 0 w 58"/>
                <a:gd name="T1" fmla="*/ 22 h 38"/>
                <a:gd name="T2" fmla="*/ 0 w 58"/>
                <a:gd name="T3" fmla="*/ 22 h 38"/>
                <a:gd name="T4" fmla="*/ 2 w 58"/>
                <a:gd name="T5" fmla="*/ 14 h 38"/>
                <a:gd name="T6" fmla="*/ 8 w 58"/>
                <a:gd name="T7" fmla="*/ 8 h 38"/>
                <a:gd name="T8" fmla="*/ 16 w 58"/>
                <a:gd name="T9" fmla="*/ 4 h 38"/>
                <a:gd name="T10" fmla="*/ 28 w 58"/>
                <a:gd name="T11" fmla="*/ 0 h 38"/>
                <a:gd name="T12" fmla="*/ 28 w 58"/>
                <a:gd name="T13" fmla="*/ 0 h 38"/>
                <a:gd name="T14" fmla="*/ 40 w 58"/>
                <a:gd name="T15" fmla="*/ 2 h 38"/>
                <a:gd name="T16" fmla="*/ 48 w 58"/>
                <a:gd name="T17" fmla="*/ 4 h 38"/>
                <a:gd name="T18" fmla="*/ 56 w 58"/>
                <a:gd name="T19" fmla="*/ 10 h 38"/>
                <a:gd name="T20" fmla="*/ 58 w 58"/>
                <a:gd name="T21" fmla="*/ 16 h 38"/>
                <a:gd name="T22" fmla="*/ 58 w 58"/>
                <a:gd name="T23" fmla="*/ 16 h 38"/>
                <a:gd name="T24" fmla="*/ 56 w 58"/>
                <a:gd name="T25" fmla="*/ 24 h 38"/>
                <a:gd name="T26" fmla="*/ 52 w 58"/>
                <a:gd name="T27" fmla="*/ 30 h 38"/>
                <a:gd name="T28" fmla="*/ 42 w 58"/>
                <a:gd name="T29" fmla="*/ 34 h 38"/>
                <a:gd name="T30" fmla="*/ 32 w 58"/>
                <a:gd name="T31" fmla="*/ 38 h 38"/>
                <a:gd name="T32" fmla="*/ 32 w 58"/>
                <a:gd name="T33" fmla="*/ 38 h 38"/>
                <a:gd name="T34" fmla="*/ 20 w 58"/>
                <a:gd name="T35" fmla="*/ 38 h 38"/>
                <a:gd name="T36" fmla="*/ 10 w 58"/>
                <a:gd name="T37" fmla="*/ 34 h 38"/>
                <a:gd name="T38" fmla="*/ 4 w 58"/>
                <a:gd name="T39" fmla="*/ 28 h 38"/>
                <a:gd name="T40" fmla="*/ 0 w 58"/>
                <a:gd name="T41" fmla="*/ 22 h 38"/>
                <a:gd name="T42" fmla="*/ 0 w 58"/>
                <a:gd name="T43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" h="38">
                  <a:moveTo>
                    <a:pt x="0" y="22"/>
                  </a:moveTo>
                  <a:lnTo>
                    <a:pt x="0" y="22"/>
                  </a:lnTo>
                  <a:lnTo>
                    <a:pt x="2" y="14"/>
                  </a:lnTo>
                  <a:lnTo>
                    <a:pt x="8" y="8"/>
                  </a:lnTo>
                  <a:lnTo>
                    <a:pt x="16" y="4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40" y="2"/>
                  </a:lnTo>
                  <a:lnTo>
                    <a:pt x="48" y="4"/>
                  </a:lnTo>
                  <a:lnTo>
                    <a:pt x="56" y="10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56" y="24"/>
                  </a:lnTo>
                  <a:lnTo>
                    <a:pt x="52" y="30"/>
                  </a:lnTo>
                  <a:lnTo>
                    <a:pt x="42" y="34"/>
                  </a:lnTo>
                  <a:lnTo>
                    <a:pt x="32" y="38"/>
                  </a:lnTo>
                  <a:lnTo>
                    <a:pt x="32" y="38"/>
                  </a:lnTo>
                  <a:lnTo>
                    <a:pt x="20" y="38"/>
                  </a:lnTo>
                  <a:lnTo>
                    <a:pt x="10" y="34"/>
                  </a:lnTo>
                  <a:lnTo>
                    <a:pt x="4" y="28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E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54"/>
            <p:cNvSpPr>
              <a:spLocks/>
            </p:cNvSpPr>
            <p:nvPr/>
          </p:nvSpPr>
          <p:spPr bwMode="auto">
            <a:xfrm>
              <a:off x="3817938" y="5868988"/>
              <a:ext cx="85725" cy="53975"/>
            </a:xfrm>
            <a:custGeom>
              <a:avLst/>
              <a:gdLst>
                <a:gd name="T0" fmla="*/ 0 w 54"/>
                <a:gd name="T1" fmla="*/ 20 h 34"/>
                <a:gd name="T2" fmla="*/ 0 w 54"/>
                <a:gd name="T3" fmla="*/ 20 h 34"/>
                <a:gd name="T4" fmla="*/ 2 w 54"/>
                <a:gd name="T5" fmla="*/ 12 h 34"/>
                <a:gd name="T6" fmla="*/ 6 w 54"/>
                <a:gd name="T7" fmla="*/ 6 h 34"/>
                <a:gd name="T8" fmla="*/ 16 w 54"/>
                <a:gd name="T9" fmla="*/ 2 h 34"/>
                <a:gd name="T10" fmla="*/ 26 w 54"/>
                <a:gd name="T11" fmla="*/ 0 h 34"/>
                <a:gd name="T12" fmla="*/ 26 w 54"/>
                <a:gd name="T13" fmla="*/ 0 h 34"/>
                <a:gd name="T14" fmla="*/ 36 w 54"/>
                <a:gd name="T15" fmla="*/ 0 h 34"/>
                <a:gd name="T16" fmla="*/ 46 w 54"/>
                <a:gd name="T17" fmla="*/ 2 h 34"/>
                <a:gd name="T18" fmla="*/ 52 w 54"/>
                <a:gd name="T19" fmla="*/ 8 h 34"/>
                <a:gd name="T20" fmla="*/ 54 w 54"/>
                <a:gd name="T21" fmla="*/ 14 h 34"/>
                <a:gd name="T22" fmla="*/ 54 w 54"/>
                <a:gd name="T23" fmla="*/ 14 h 34"/>
                <a:gd name="T24" fmla="*/ 54 w 54"/>
                <a:gd name="T25" fmla="*/ 22 h 34"/>
                <a:gd name="T26" fmla="*/ 48 w 54"/>
                <a:gd name="T27" fmla="*/ 28 h 34"/>
                <a:gd name="T28" fmla="*/ 40 w 54"/>
                <a:gd name="T29" fmla="*/ 32 h 34"/>
                <a:gd name="T30" fmla="*/ 30 w 54"/>
                <a:gd name="T31" fmla="*/ 34 h 34"/>
                <a:gd name="T32" fmla="*/ 30 w 54"/>
                <a:gd name="T33" fmla="*/ 34 h 34"/>
                <a:gd name="T34" fmla="*/ 18 w 54"/>
                <a:gd name="T35" fmla="*/ 34 h 34"/>
                <a:gd name="T36" fmla="*/ 10 w 54"/>
                <a:gd name="T37" fmla="*/ 32 h 34"/>
                <a:gd name="T38" fmla="*/ 2 w 54"/>
                <a:gd name="T39" fmla="*/ 26 h 34"/>
                <a:gd name="T40" fmla="*/ 0 w 54"/>
                <a:gd name="T41" fmla="*/ 20 h 34"/>
                <a:gd name="T42" fmla="*/ 0 w 54"/>
                <a:gd name="T43" fmla="*/ 2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4" h="34">
                  <a:moveTo>
                    <a:pt x="0" y="20"/>
                  </a:move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6" y="0"/>
                  </a:lnTo>
                  <a:lnTo>
                    <a:pt x="46" y="2"/>
                  </a:lnTo>
                  <a:lnTo>
                    <a:pt x="52" y="8"/>
                  </a:lnTo>
                  <a:lnTo>
                    <a:pt x="54" y="14"/>
                  </a:lnTo>
                  <a:lnTo>
                    <a:pt x="54" y="14"/>
                  </a:lnTo>
                  <a:lnTo>
                    <a:pt x="54" y="22"/>
                  </a:lnTo>
                  <a:lnTo>
                    <a:pt x="48" y="28"/>
                  </a:lnTo>
                  <a:lnTo>
                    <a:pt x="40" y="32"/>
                  </a:lnTo>
                  <a:lnTo>
                    <a:pt x="30" y="34"/>
                  </a:lnTo>
                  <a:lnTo>
                    <a:pt x="30" y="34"/>
                  </a:lnTo>
                  <a:lnTo>
                    <a:pt x="18" y="34"/>
                  </a:lnTo>
                  <a:lnTo>
                    <a:pt x="10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55"/>
            <p:cNvSpPr>
              <a:spLocks/>
            </p:cNvSpPr>
            <p:nvPr/>
          </p:nvSpPr>
          <p:spPr bwMode="auto">
            <a:xfrm>
              <a:off x="3821113" y="5868988"/>
              <a:ext cx="82550" cy="53975"/>
            </a:xfrm>
            <a:custGeom>
              <a:avLst/>
              <a:gdLst>
                <a:gd name="T0" fmla="*/ 0 w 52"/>
                <a:gd name="T1" fmla="*/ 20 h 34"/>
                <a:gd name="T2" fmla="*/ 0 w 52"/>
                <a:gd name="T3" fmla="*/ 20 h 34"/>
                <a:gd name="T4" fmla="*/ 0 w 52"/>
                <a:gd name="T5" fmla="*/ 12 h 34"/>
                <a:gd name="T6" fmla="*/ 6 w 52"/>
                <a:gd name="T7" fmla="*/ 8 h 34"/>
                <a:gd name="T8" fmla="*/ 14 w 52"/>
                <a:gd name="T9" fmla="*/ 2 h 34"/>
                <a:gd name="T10" fmla="*/ 24 w 52"/>
                <a:gd name="T11" fmla="*/ 0 h 34"/>
                <a:gd name="T12" fmla="*/ 24 w 52"/>
                <a:gd name="T13" fmla="*/ 0 h 34"/>
                <a:gd name="T14" fmla="*/ 34 w 52"/>
                <a:gd name="T15" fmla="*/ 0 h 34"/>
                <a:gd name="T16" fmla="*/ 42 w 52"/>
                <a:gd name="T17" fmla="*/ 4 h 34"/>
                <a:gd name="T18" fmla="*/ 48 w 52"/>
                <a:gd name="T19" fmla="*/ 8 h 34"/>
                <a:gd name="T20" fmla="*/ 52 w 52"/>
                <a:gd name="T21" fmla="*/ 14 h 34"/>
                <a:gd name="T22" fmla="*/ 52 w 52"/>
                <a:gd name="T23" fmla="*/ 14 h 34"/>
                <a:gd name="T24" fmla="*/ 50 w 52"/>
                <a:gd name="T25" fmla="*/ 22 h 34"/>
                <a:gd name="T26" fmla="*/ 46 w 52"/>
                <a:gd name="T27" fmla="*/ 28 h 34"/>
                <a:gd name="T28" fmla="*/ 38 w 52"/>
                <a:gd name="T29" fmla="*/ 32 h 34"/>
                <a:gd name="T30" fmla="*/ 28 w 52"/>
                <a:gd name="T31" fmla="*/ 34 h 34"/>
                <a:gd name="T32" fmla="*/ 28 w 52"/>
                <a:gd name="T33" fmla="*/ 34 h 34"/>
                <a:gd name="T34" fmla="*/ 16 w 52"/>
                <a:gd name="T35" fmla="*/ 34 h 34"/>
                <a:gd name="T36" fmla="*/ 8 w 52"/>
                <a:gd name="T37" fmla="*/ 30 h 34"/>
                <a:gd name="T38" fmla="*/ 2 w 52"/>
                <a:gd name="T39" fmla="*/ 26 h 34"/>
                <a:gd name="T40" fmla="*/ 0 w 52"/>
                <a:gd name="T41" fmla="*/ 20 h 34"/>
                <a:gd name="T42" fmla="*/ 0 w 52"/>
                <a:gd name="T43" fmla="*/ 2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2" h="34">
                  <a:moveTo>
                    <a:pt x="0" y="20"/>
                  </a:moveTo>
                  <a:lnTo>
                    <a:pt x="0" y="20"/>
                  </a:lnTo>
                  <a:lnTo>
                    <a:pt x="0" y="12"/>
                  </a:lnTo>
                  <a:lnTo>
                    <a:pt x="6" y="8"/>
                  </a:lnTo>
                  <a:lnTo>
                    <a:pt x="14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34" y="0"/>
                  </a:lnTo>
                  <a:lnTo>
                    <a:pt x="42" y="4"/>
                  </a:lnTo>
                  <a:lnTo>
                    <a:pt x="48" y="8"/>
                  </a:lnTo>
                  <a:lnTo>
                    <a:pt x="52" y="14"/>
                  </a:lnTo>
                  <a:lnTo>
                    <a:pt x="52" y="14"/>
                  </a:lnTo>
                  <a:lnTo>
                    <a:pt x="50" y="22"/>
                  </a:lnTo>
                  <a:lnTo>
                    <a:pt x="46" y="28"/>
                  </a:lnTo>
                  <a:lnTo>
                    <a:pt x="38" y="32"/>
                  </a:lnTo>
                  <a:lnTo>
                    <a:pt x="28" y="34"/>
                  </a:lnTo>
                  <a:lnTo>
                    <a:pt x="28" y="34"/>
                  </a:lnTo>
                  <a:lnTo>
                    <a:pt x="16" y="34"/>
                  </a:lnTo>
                  <a:lnTo>
                    <a:pt x="8" y="30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FD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56"/>
            <p:cNvSpPr>
              <a:spLocks/>
            </p:cNvSpPr>
            <p:nvPr/>
          </p:nvSpPr>
          <p:spPr bwMode="auto">
            <a:xfrm>
              <a:off x="3821113" y="5872163"/>
              <a:ext cx="79375" cy="47625"/>
            </a:xfrm>
            <a:custGeom>
              <a:avLst/>
              <a:gdLst>
                <a:gd name="T0" fmla="*/ 0 w 50"/>
                <a:gd name="T1" fmla="*/ 18 h 30"/>
                <a:gd name="T2" fmla="*/ 0 w 50"/>
                <a:gd name="T3" fmla="*/ 18 h 30"/>
                <a:gd name="T4" fmla="*/ 2 w 50"/>
                <a:gd name="T5" fmla="*/ 12 h 30"/>
                <a:gd name="T6" fmla="*/ 6 w 50"/>
                <a:gd name="T7" fmla="*/ 6 h 30"/>
                <a:gd name="T8" fmla="*/ 14 w 50"/>
                <a:gd name="T9" fmla="*/ 2 h 30"/>
                <a:gd name="T10" fmla="*/ 24 w 50"/>
                <a:gd name="T11" fmla="*/ 0 h 30"/>
                <a:gd name="T12" fmla="*/ 24 w 50"/>
                <a:gd name="T13" fmla="*/ 0 h 30"/>
                <a:gd name="T14" fmla="*/ 34 w 50"/>
                <a:gd name="T15" fmla="*/ 0 h 30"/>
                <a:gd name="T16" fmla="*/ 42 w 50"/>
                <a:gd name="T17" fmla="*/ 2 h 30"/>
                <a:gd name="T18" fmla="*/ 48 w 50"/>
                <a:gd name="T19" fmla="*/ 6 h 30"/>
                <a:gd name="T20" fmla="*/ 50 w 50"/>
                <a:gd name="T21" fmla="*/ 12 h 30"/>
                <a:gd name="T22" fmla="*/ 50 w 50"/>
                <a:gd name="T23" fmla="*/ 12 h 30"/>
                <a:gd name="T24" fmla="*/ 48 w 50"/>
                <a:gd name="T25" fmla="*/ 20 h 30"/>
                <a:gd name="T26" fmla="*/ 44 w 50"/>
                <a:gd name="T27" fmla="*/ 24 h 30"/>
                <a:gd name="T28" fmla="*/ 36 w 50"/>
                <a:gd name="T29" fmla="*/ 28 h 30"/>
                <a:gd name="T30" fmla="*/ 28 w 50"/>
                <a:gd name="T31" fmla="*/ 30 h 30"/>
                <a:gd name="T32" fmla="*/ 28 w 50"/>
                <a:gd name="T33" fmla="*/ 30 h 30"/>
                <a:gd name="T34" fmla="*/ 18 w 50"/>
                <a:gd name="T35" fmla="*/ 30 h 30"/>
                <a:gd name="T36" fmla="*/ 10 w 50"/>
                <a:gd name="T37" fmla="*/ 28 h 30"/>
                <a:gd name="T38" fmla="*/ 4 w 50"/>
                <a:gd name="T39" fmla="*/ 24 h 30"/>
                <a:gd name="T40" fmla="*/ 0 w 50"/>
                <a:gd name="T41" fmla="*/ 18 h 30"/>
                <a:gd name="T42" fmla="*/ 0 w 50"/>
                <a:gd name="T43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30">
                  <a:moveTo>
                    <a:pt x="0" y="18"/>
                  </a:moveTo>
                  <a:lnTo>
                    <a:pt x="0" y="18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4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34" y="0"/>
                  </a:lnTo>
                  <a:lnTo>
                    <a:pt x="42" y="2"/>
                  </a:lnTo>
                  <a:lnTo>
                    <a:pt x="48" y="6"/>
                  </a:lnTo>
                  <a:lnTo>
                    <a:pt x="50" y="12"/>
                  </a:lnTo>
                  <a:lnTo>
                    <a:pt x="50" y="12"/>
                  </a:lnTo>
                  <a:lnTo>
                    <a:pt x="48" y="20"/>
                  </a:lnTo>
                  <a:lnTo>
                    <a:pt x="44" y="24"/>
                  </a:lnTo>
                  <a:lnTo>
                    <a:pt x="36" y="28"/>
                  </a:lnTo>
                  <a:lnTo>
                    <a:pt x="28" y="30"/>
                  </a:lnTo>
                  <a:lnTo>
                    <a:pt x="28" y="30"/>
                  </a:lnTo>
                  <a:lnTo>
                    <a:pt x="18" y="30"/>
                  </a:lnTo>
                  <a:lnTo>
                    <a:pt x="10" y="28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D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57"/>
            <p:cNvSpPr>
              <a:spLocks/>
            </p:cNvSpPr>
            <p:nvPr/>
          </p:nvSpPr>
          <p:spPr bwMode="auto">
            <a:xfrm>
              <a:off x="3824288" y="5872163"/>
              <a:ext cx="73025" cy="47625"/>
            </a:xfrm>
            <a:custGeom>
              <a:avLst/>
              <a:gdLst>
                <a:gd name="T0" fmla="*/ 0 w 46"/>
                <a:gd name="T1" fmla="*/ 18 h 30"/>
                <a:gd name="T2" fmla="*/ 0 w 46"/>
                <a:gd name="T3" fmla="*/ 18 h 30"/>
                <a:gd name="T4" fmla="*/ 2 w 46"/>
                <a:gd name="T5" fmla="*/ 12 h 30"/>
                <a:gd name="T6" fmla="*/ 6 w 46"/>
                <a:gd name="T7" fmla="*/ 6 h 30"/>
                <a:gd name="T8" fmla="*/ 14 w 46"/>
                <a:gd name="T9" fmla="*/ 2 h 30"/>
                <a:gd name="T10" fmla="*/ 22 w 46"/>
                <a:gd name="T11" fmla="*/ 0 h 30"/>
                <a:gd name="T12" fmla="*/ 22 w 46"/>
                <a:gd name="T13" fmla="*/ 0 h 30"/>
                <a:gd name="T14" fmla="*/ 32 w 46"/>
                <a:gd name="T15" fmla="*/ 0 h 30"/>
                <a:gd name="T16" fmla="*/ 40 w 46"/>
                <a:gd name="T17" fmla="*/ 2 h 30"/>
                <a:gd name="T18" fmla="*/ 44 w 46"/>
                <a:gd name="T19" fmla="*/ 8 h 30"/>
                <a:gd name="T20" fmla="*/ 46 w 46"/>
                <a:gd name="T21" fmla="*/ 12 h 30"/>
                <a:gd name="T22" fmla="*/ 46 w 46"/>
                <a:gd name="T23" fmla="*/ 12 h 30"/>
                <a:gd name="T24" fmla="*/ 46 w 46"/>
                <a:gd name="T25" fmla="*/ 18 h 30"/>
                <a:gd name="T26" fmla="*/ 42 w 46"/>
                <a:gd name="T27" fmla="*/ 24 h 30"/>
                <a:gd name="T28" fmla="*/ 34 w 46"/>
                <a:gd name="T29" fmla="*/ 28 h 30"/>
                <a:gd name="T30" fmla="*/ 24 w 46"/>
                <a:gd name="T31" fmla="*/ 30 h 30"/>
                <a:gd name="T32" fmla="*/ 24 w 46"/>
                <a:gd name="T33" fmla="*/ 30 h 30"/>
                <a:gd name="T34" fmla="*/ 16 w 46"/>
                <a:gd name="T35" fmla="*/ 30 h 30"/>
                <a:gd name="T36" fmla="*/ 8 w 46"/>
                <a:gd name="T37" fmla="*/ 28 h 30"/>
                <a:gd name="T38" fmla="*/ 2 w 46"/>
                <a:gd name="T39" fmla="*/ 24 h 30"/>
                <a:gd name="T40" fmla="*/ 0 w 46"/>
                <a:gd name="T41" fmla="*/ 18 h 30"/>
                <a:gd name="T42" fmla="*/ 0 w 46"/>
                <a:gd name="T43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6" h="30">
                  <a:moveTo>
                    <a:pt x="0" y="18"/>
                  </a:moveTo>
                  <a:lnTo>
                    <a:pt x="0" y="18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4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32" y="0"/>
                  </a:lnTo>
                  <a:lnTo>
                    <a:pt x="40" y="2"/>
                  </a:lnTo>
                  <a:lnTo>
                    <a:pt x="44" y="8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46" y="18"/>
                  </a:lnTo>
                  <a:lnTo>
                    <a:pt x="42" y="24"/>
                  </a:lnTo>
                  <a:lnTo>
                    <a:pt x="34" y="28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16" y="30"/>
                  </a:lnTo>
                  <a:lnTo>
                    <a:pt x="8" y="28"/>
                  </a:lnTo>
                  <a:lnTo>
                    <a:pt x="2" y="24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D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58"/>
            <p:cNvSpPr>
              <a:spLocks/>
            </p:cNvSpPr>
            <p:nvPr/>
          </p:nvSpPr>
          <p:spPr bwMode="auto">
            <a:xfrm>
              <a:off x="3827463" y="5872163"/>
              <a:ext cx="69850" cy="47625"/>
            </a:xfrm>
            <a:custGeom>
              <a:avLst/>
              <a:gdLst>
                <a:gd name="T0" fmla="*/ 0 w 44"/>
                <a:gd name="T1" fmla="*/ 18 h 30"/>
                <a:gd name="T2" fmla="*/ 0 w 44"/>
                <a:gd name="T3" fmla="*/ 18 h 30"/>
                <a:gd name="T4" fmla="*/ 0 w 44"/>
                <a:gd name="T5" fmla="*/ 12 h 30"/>
                <a:gd name="T6" fmla="*/ 4 w 44"/>
                <a:gd name="T7" fmla="*/ 6 h 30"/>
                <a:gd name="T8" fmla="*/ 12 w 44"/>
                <a:gd name="T9" fmla="*/ 2 h 30"/>
                <a:gd name="T10" fmla="*/ 20 w 44"/>
                <a:gd name="T11" fmla="*/ 0 h 30"/>
                <a:gd name="T12" fmla="*/ 20 w 44"/>
                <a:gd name="T13" fmla="*/ 0 h 30"/>
                <a:gd name="T14" fmla="*/ 28 w 44"/>
                <a:gd name="T15" fmla="*/ 2 h 30"/>
                <a:gd name="T16" fmla="*/ 36 w 44"/>
                <a:gd name="T17" fmla="*/ 4 h 30"/>
                <a:gd name="T18" fmla="*/ 42 w 44"/>
                <a:gd name="T19" fmla="*/ 8 h 30"/>
                <a:gd name="T20" fmla="*/ 44 w 44"/>
                <a:gd name="T21" fmla="*/ 12 h 30"/>
                <a:gd name="T22" fmla="*/ 44 w 44"/>
                <a:gd name="T23" fmla="*/ 12 h 30"/>
                <a:gd name="T24" fmla="*/ 42 w 44"/>
                <a:gd name="T25" fmla="*/ 18 h 30"/>
                <a:gd name="T26" fmla="*/ 38 w 44"/>
                <a:gd name="T27" fmla="*/ 24 h 30"/>
                <a:gd name="T28" fmla="*/ 32 w 44"/>
                <a:gd name="T29" fmla="*/ 28 h 30"/>
                <a:gd name="T30" fmla="*/ 22 w 44"/>
                <a:gd name="T31" fmla="*/ 30 h 30"/>
                <a:gd name="T32" fmla="*/ 22 w 44"/>
                <a:gd name="T33" fmla="*/ 30 h 30"/>
                <a:gd name="T34" fmla="*/ 14 w 44"/>
                <a:gd name="T35" fmla="*/ 28 h 30"/>
                <a:gd name="T36" fmla="*/ 6 w 44"/>
                <a:gd name="T37" fmla="*/ 26 h 30"/>
                <a:gd name="T38" fmla="*/ 2 w 44"/>
                <a:gd name="T39" fmla="*/ 22 h 30"/>
                <a:gd name="T40" fmla="*/ 0 w 44"/>
                <a:gd name="T41" fmla="*/ 18 h 30"/>
                <a:gd name="T42" fmla="*/ 0 w 44"/>
                <a:gd name="T43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" h="30">
                  <a:moveTo>
                    <a:pt x="0" y="18"/>
                  </a:moveTo>
                  <a:lnTo>
                    <a:pt x="0" y="18"/>
                  </a:lnTo>
                  <a:lnTo>
                    <a:pt x="0" y="12"/>
                  </a:lnTo>
                  <a:lnTo>
                    <a:pt x="4" y="6"/>
                  </a:lnTo>
                  <a:lnTo>
                    <a:pt x="12" y="2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8" y="2"/>
                  </a:lnTo>
                  <a:lnTo>
                    <a:pt x="36" y="4"/>
                  </a:lnTo>
                  <a:lnTo>
                    <a:pt x="42" y="8"/>
                  </a:lnTo>
                  <a:lnTo>
                    <a:pt x="44" y="12"/>
                  </a:lnTo>
                  <a:lnTo>
                    <a:pt x="44" y="12"/>
                  </a:lnTo>
                  <a:lnTo>
                    <a:pt x="42" y="18"/>
                  </a:lnTo>
                  <a:lnTo>
                    <a:pt x="38" y="24"/>
                  </a:lnTo>
                  <a:lnTo>
                    <a:pt x="32" y="28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14" y="28"/>
                  </a:lnTo>
                  <a:lnTo>
                    <a:pt x="6" y="26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D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59"/>
            <p:cNvSpPr>
              <a:spLocks/>
            </p:cNvSpPr>
            <p:nvPr/>
          </p:nvSpPr>
          <p:spPr bwMode="auto">
            <a:xfrm>
              <a:off x="3827463" y="5875338"/>
              <a:ext cx="66675" cy="41275"/>
            </a:xfrm>
            <a:custGeom>
              <a:avLst/>
              <a:gdLst>
                <a:gd name="T0" fmla="*/ 0 w 42"/>
                <a:gd name="T1" fmla="*/ 16 h 26"/>
                <a:gd name="T2" fmla="*/ 0 w 42"/>
                <a:gd name="T3" fmla="*/ 16 h 26"/>
                <a:gd name="T4" fmla="*/ 2 w 42"/>
                <a:gd name="T5" fmla="*/ 10 h 26"/>
                <a:gd name="T6" fmla="*/ 6 w 42"/>
                <a:gd name="T7" fmla="*/ 6 h 26"/>
                <a:gd name="T8" fmla="*/ 12 w 42"/>
                <a:gd name="T9" fmla="*/ 2 h 26"/>
                <a:gd name="T10" fmla="*/ 20 w 42"/>
                <a:gd name="T11" fmla="*/ 0 h 26"/>
                <a:gd name="T12" fmla="*/ 20 w 42"/>
                <a:gd name="T13" fmla="*/ 0 h 26"/>
                <a:gd name="T14" fmla="*/ 28 w 42"/>
                <a:gd name="T15" fmla="*/ 0 h 26"/>
                <a:gd name="T16" fmla="*/ 36 w 42"/>
                <a:gd name="T17" fmla="*/ 2 h 26"/>
                <a:gd name="T18" fmla="*/ 40 w 42"/>
                <a:gd name="T19" fmla="*/ 6 h 26"/>
                <a:gd name="T20" fmla="*/ 42 w 42"/>
                <a:gd name="T21" fmla="*/ 12 h 26"/>
                <a:gd name="T22" fmla="*/ 42 w 42"/>
                <a:gd name="T23" fmla="*/ 12 h 26"/>
                <a:gd name="T24" fmla="*/ 42 w 42"/>
                <a:gd name="T25" fmla="*/ 16 h 26"/>
                <a:gd name="T26" fmla="*/ 38 w 42"/>
                <a:gd name="T27" fmla="*/ 22 h 26"/>
                <a:gd name="T28" fmla="*/ 30 w 42"/>
                <a:gd name="T29" fmla="*/ 24 h 26"/>
                <a:gd name="T30" fmla="*/ 22 w 42"/>
                <a:gd name="T31" fmla="*/ 26 h 26"/>
                <a:gd name="T32" fmla="*/ 22 w 42"/>
                <a:gd name="T33" fmla="*/ 26 h 26"/>
                <a:gd name="T34" fmla="*/ 14 w 42"/>
                <a:gd name="T35" fmla="*/ 26 h 26"/>
                <a:gd name="T36" fmla="*/ 8 w 42"/>
                <a:gd name="T37" fmla="*/ 24 h 26"/>
                <a:gd name="T38" fmla="*/ 2 w 42"/>
                <a:gd name="T39" fmla="*/ 20 h 26"/>
                <a:gd name="T40" fmla="*/ 0 w 42"/>
                <a:gd name="T41" fmla="*/ 16 h 26"/>
                <a:gd name="T42" fmla="*/ 0 w 42"/>
                <a:gd name="T43" fmla="*/ 1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26">
                  <a:moveTo>
                    <a:pt x="0" y="16"/>
                  </a:moveTo>
                  <a:lnTo>
                    <a:pt x="0" y="16"/>
                  </a:lnTo>
                  <a:lnTo>
                    <a:pt x="2" y="10"/>
                  </a:lnTo>
                  <a:lnTo>
                    <a:pt x="6" y="6"/>
                  </a:lnTo>
                  <a:lnTo>
                    <a:pt x="12" y="2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8" y="0"/>
                  </a:lnTo>
                  <a:lnTo>
                    <a:pt x="36" y="2"/>
                  </a:lnTo>
                  <a:lnTo>
                    <a:pt x="40" y="6"/>
                  </a:lnTo>
                  <a:lnTo>
                    <a:pt x="42" y="12"/>
                  </a:lnTo>
                  <a:lnTo>
                    <a:pt x="42" y="12"/>
                  </a:lnTo>
                  <a:lnTo>
                    <a:pt x="42" y="16"/>
                  </a:lnTo>
                  <a:lnTo>
                    <a:pt x="38" y="22"/>
                  </a:lnTo>
                  <a:lnTo>
                    <a:pt x="30" y="24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4" y="26"/>
                  </a:lnTo>
                  <a:lnTo>
                    <a:pt x="8" y="24"/>
                  </a:lnTo>
                  <a:lnTo>
                    <a:pt x="2" y="20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D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60"/>
            <p:cNvSpPr>
              <a:spLocks/>
            </p:cNvSpPr>
            <p:nvPr/>
          </p:nvSpPr>
          <p:spPr bwMode="auto">
            <a:xfrm>
              <a:off x="3830638" y="5875338"/>
              <a:ext cx="63500" cy="41275"/>
            </a:xfrm>
            <a:custGeom>
              <a:avLst/>
              <a:gdLst>
                <a:gd name="T0" fmla="*/ 0 w 40"/>
                <a:gd name="T1" fmla="*/ 16 h 26"/>
                <a:gd name="T2" fmla="*/ 0 w 40"/>
                <a:gd name="T3" fmla="*/ 16 h 26"/>
                <a:gd name="T4" fmla="*/ 2 w 40"/>
                <a:gd name="T5" fmla="*/ 10 h 26"/>
                <a:gd name="T6" fmla="*/ 4 w 40"/>
                <a:gd name="T7" fmla="*/ 6 h 26"/>
                <a:gd name="T8" fmla="*/ 10 w 40"/>
                <a:gd name="T9" fmla="*/ 2 h 26"/>
                <a:gd name="T10" fmla="*/ 18 w 40"/>
                <a:gd name="T11" fmla="*/ 0 h 26"/>
                <a:gd name="T12" fmla="*/ 18 w 40"/>
                <a:gd name="T13" fmla="*/ 0 h 26"/>
                <a:gd name="T14" fmla="*/ 26 w 40"/>
                <a:gd name="T15" fmla="*/ 0 h 26"/>
                <a:gd name="T16" fmla="*/ 32 w 40"/>
                <a:gd name="T17" fmla="*/ 2 h 26"/>
                <a:gd name="T18" fmla="*/ 38 w 40"/>
                <a:gd name="T19" fmla="*/ 6 h 26"/>
                <a:gd name="T20" fmla="*/ 40 w 40"/>
                <a:gd name="T21" fmla="*/ 12 h 26"/>
                <a:gd name="T22" fmla="*/ 40 w 40"/>
                <a:gd name="T23" fmla="*/ 12 h 26"/>
                <a:gd name="T24" fmla="*/ 38 w 40"/>
                <a:gd name="T25" fmla="*/ 16 h 26"/>
                <a:gd name="T26" fmla="*/ 34 w 40"/>
                <a:gd name="T27" fmla="*/ 20 h 26"/>
                <a:gd name="T28" fmla="*/ 28 w 40"/>
                <a:gd name="T29" fmla="*/ 24 h 26"/>
                <a:gd name="T30" fmla="*/ 20 w 40"/>
                <a:gd name="T31" fmla="*/ 26 h 26"/>
                <a:gd name="T32" fmla="*/ 20 w 40"/>
                <a:gd name="T33" fmla="*/ 26 h 26"/>
                <a:gd name="T34" fmla="*/ 14 w 40"/>
                <a:gd name="T35" fmla="*/ 26 h 26"/>
                <a:gd name="T36" fmla="*/ 6 w 40"/>
                <a:gd name="T37" fmla="*/ 24 h 26"/>
                <a:gd name="T38" fmla="*/ 2 w 40"/>
                <a:gd name="T39" fmla="*/ 20 h 26"/>
                <a:gd name="T40" fmla="*/ 0 w 40"/>
                <a:gd name="T41" fmla="*/ 16 h 26"/>
                <a:gd name="T42" fmla="*/ 0 w 40"/>
                <a:gd name="T43" fmla="*/ 1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6">
                  <a:moveTo>
                    <a:pt x="0" y="16"/>
                  </a:moveTo>
                  <a:lnTo>
                    <a:pt x="0" y="16"/>
                  </a:lnTo>
                  <a:lnTo>
                    <a:pt x="2" y="10"/>
                  </a:lnTo>
                  <a:lnTo>
                    <a:pt x="4" y="6"/>
                  </a:lnTo>
                  <a:lnTo>
                    <a:pt x="10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0"/>
                  </a:lnTo>
                  <a:lnTo>
                    <a:pt x="32" y="2"/>
                  </a:lnTo>
                  <a:lnTo>
                    <a:pt x="38" y="6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38" y="16"/>
                  </a:lnTo>
                  <a:lnTo>
                    <a:pt x="34" y="20"/>
                  </a:lnTo>
                  <a:lnTo>
                    <a:pt x="28" y="24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14" y="26"/>
                  </a:lnTo>
                  <a:lnTo>
                    <a:pt x="6" y="24"/>
                  </a:lnTo>
                  <a:lnTo>
                    <a:pt x="2" y="20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D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61"/>
            <p:cNvSpPr>
              <a:spLocks/>
            </p:cNvSpPr>
            <p:nvPr/>
          </p:nvSpPr>
          <p:spPr bwMode="auto">
            <a:xfrm>
              <a:off x="3833813" y="5878513"/>
              <a:ext cx="57150" cy="34925"/>
            </a:xfrm>
            <a:custGeom>
              <a:avLst/>
              <a:gdLst>
                <a:gd name="T0" fmla="*/ 36 w 36"/>
                <a:gd name="T1" fmla="*/ 10 h 22"/>
                <a:gd name="T2" fmla="*/ 36 w 36"/>
                <a:gd name="T3" fmla="*/ 10 h 22"/>
                <a:gd name="T4" fmla="*/ 34 w 36"/>
                <a:gd name="T5" fmla="*/ 14 h 22"/>
                <a:gd name="T6" fmla="*/ 32 w 36"/>
                <a:gd name="T7" fmla="*/ 18 h 22"/>
                <a:gd name="T8" fmla="*/ 26 w 36"/>
                <a:gd name="T9" fmla="*/ 22 h 22"/>
                <a:gd name="T10" fmla="*/ 18 w 36"/>
                <a:gd name="T11" fmla="*/ 22 h 22"/>
                <a:gd name="T12" fmla="*/ 18 w 36"/>
                <a:gd name="T13" fmla="*/ 22 h 22"/>
                <a:gd name="T14" fmla="*/ 12 w 36"/>
                <a:gd name="T15" fmla="*/ 22 h 22"/>
                <a:gd name="T16" fmla="*/ 6 w 36"/>
                <a:gd name="T17" fmla="*/ 20 h 22"/>
                <a:gd name="T18" fmla="*/ 2 w 36"/>
                <a:gd name="T19" fmla="*/ 18 h 22"/>
                <a:gd name="T20" fmla="*/ 0 w 36"/>
                <a:gd name="T21" fmla="*/ 12 h 22"/>
                <a:gd name="T22" fmla="*/ 0 w 36"/>
                <a:gd name="T23" fmla="*/ 12 h 22"/>
                <a:gd name="T24" fmla="*/ 0 w 36"/>
                <a:gd name="T25" fmla="*/ 8 h 22"/>
                <a:gd name="T26" fmla="*/ 4 w 36"/>
                <a:gd name="T27" fmla="*/ 4 h 22"/>
                <a:gd name="T28" fmla="*/ 10 w 36"/>
                <a:gd name="T29" fmla="*/ 2 h 22"/>
                <a:gd name="T30" fmla="*/ 16 w 36"/>
                <a:gd name="T31" fmla="*/ 0 h 22"/>
                <a:gd name="T32" fmla="*/ 16 w 36"/>
                <a:gd name="T33" fmla="*/ 0 h 22"/>
                <a:gd name="T34" fmla="*/ 24 w 36"/>
                <a:gd name="T35" fmla="*/ 0 h 22"/>
                <a:gd name="T36" fmla="*/ 30 w 36"/>
                <a:gd name="T37" fmla="*/ 2 h 22"/>
                <a:gd name="T38" fmla="*/ 34 w 36"/>
                <a:gd name="T39" fmla="*/ 4 h 22"/>
                <a:gd name="T40" fmla="*/ 36 w 36"/>
                <a:gd name="T41" fmla="*/ 10 h 22"/>
                <a:gd name="T42" fmla="*/ 36 w 36"/>
                <a:gd name="T43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22">
                  <a:moveTo>
                    <a:pt x="36" y="10"/>
                  </a:moveTo>
                  <a:lnTo>
                    <a:pt x="36" y="10"/>
                  </a:lnTo>
                  <a:lnTo>
                    <a:pt x="34" y="14"/>
                  </a:lnTo>
                  <a:lnTo>
                    <a:pt x="32" y="18"/>
                  </a:lnTo>
                  <a:lnTo>
                    <a:pt x="26" y="22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2" y="22"/>
                  </a:lnTo>
                  <a:lnTo>
                    <a:pt x="6" y="20"/>
                  </a:lnTo>
                  <a:lnTo>
                    <a:pt x="2" y="1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8"/>
                  </a:lnTo>
                  <a:lnTo>
                    <a:pt x="4" y="4"/>
                  </a:lnTo>
                  <a:lnTo>
                    <a:pt x="10" y="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30" y="2"/>
                  </a:lnTo>
                  <a:lnTo>
                    <a:pt x="34" y="4"/>
                  </a:lnTo>
                  <a:lnTo>
                    <a:pt x="36" y="10"/>
                  </a:lnTo>
                  <a:lnTo>
                    <a:pt x="36" y="10"/>
                  </a:lnTo>
                  <a:close/>
                </a:path>
              </a:pathLst>
            </a:custGeom>
            <a:solidFill>
              <a:srgbClr val="FFCF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62"/>
            <p:cNvSpPr>
              <a:spLocks/>
            </p:cNvSpPr>
            <p:nvPr/>
          </p:nvSpPr>
          <p:spPr bwMode="auto">
            <a:xfrm>
              <a:off x="3798888" y="5672138"/>
              <a:ext cx="101600" cy="136525"/>
            </a:xfrm>
            <a:custGeom>
              <a:avLst/>
              <a:gdLst>
                <a:gd name="T0" fmla="*/ 0 w 64"/>
                <a:gd name="T1" fmla="*/ 48 h 86"/>
                <a:gd name="T2" fmla="*/ 0 w 64"/>
                <a:gd name="T3" fmla="*/ 48 h 86"/>
                <a:gd name="T4" fmla="*/ 2 w 64"/>
                <a:gd name="T5" fmla="*/ 56 h 86"/>
                <a:gd name="T6" fmla="*/ 4 w 64"/>
                <a:gd name="T7" fmla="*/ 64 h 86"/>
                <a:gd name="T8" fmla="*/ 8 w 64"/>
                <a:gd name="T9" fmla="*/ 72 h 86"/>
                <a:gd name="T10" fmla="*/ 14 w 64"/>
                <a:gd name="T11" fmla="*/ 78 h 86"/>
                <a:gd name="T12" fmla="*/ 20 w 64"/>
                <a:gd name="T13" fmla="*/ 82 h 86"/>
                <a:gd name="T14" fmla="*/ 26 w 64"/>
                <a:gd name="T15" fmla="*/ 86 h 86"/>
                <a:gd name="T16" fmla="*/ 32 w 64"/>
                <a:gd name="T17" fmla="*/ 86 h 86"/>
                <a:gd name="T18" fmla="*/ 38 w 64"/>
                <a:gd name="T19" fmla="*/ 86 h 86"/>
                <a:gd name="T20" fmla="*/ 38 w 64"/>
                <a:gd name="T21" fmla="*/ 86 h 86"/>
                <a:gd name="T22" fmla="*/ 44 w 64"/>
                <a:gd name="T23" fmla="*/ 86 h 86"/>
                <a:gd name="T24" fmla="*/ 50 w 64"/>
                <a:gd name="T25" fmla="*/ 82 h 86"/>
                <a:gd name="T26" fmla="*/ 56 w 64"/>
                <a:gd name="T27" fmla="*/ 78 h 86"/>
                <a:gd name="T28" fmla="*/ 60 w 64"/>
                <a:gd name="T29" fmla="*/ 72 h 86"/>
                <a:gd name="T30" fmla="*/ 62 w 64"/>
                <a:gd name="T31" fmla="*/ 64 h 86"/>
                <a:gd name="T32" fmla="*/ 64 w 64"/>
                <a:gd name="T33" fmla="*/ 56 h 86"/>
                <a:gd name="T34" fmla="*/ 64 w 64"/>
                <a:gd name="T35" fmla="*/ 48 h 86"/>
                <a:gd name="T36" fmla="*/ 64 w 64"/>
                <a:gd name="T37" fmla="*/ 40 h 86"/>
                <a:gd name="T38" fmla="*/ 64 w 64"/>
                <a:gd name="T39" fmla="*/ 40 h 86"/>
                <a:gd name="T40" fmla="*/ 62 w 64"/>
                <a:gd name="T41" fmla="*/ 30 h 86"/>
                <a:gd name="T42" fmla="*/ 60 w 64"/>
                <a:gd name="T43" fmla="*/ 22 h 86"/>
                <a:gd name="T44" fmla="*/ 56 w 64"/>
                <a:gd name="T45" fmla="*/ 16 h 86"/>
                <a:gd name="T46" fmla="*/ 50 w 64"/>
                <a:gd name="T47" fmla="*/ 10 h 86"/>
                <a:gd name="T48" fmla="*/ 46 w 64"/>
                <a:gd name="T49" fmla="*/ 6 h 86"/>
                <a:gd name="T50" fmla="*/ 40 w 64"/>
                <a:gd name="T51" fmla="*/ 2 h 86"/>
                <a:gd name="T52" fmla="*/ 32 w 64"/>
                <a:gd name="T53" fmla="*/ 0 h 86"/>
                <a:gd name="T54" fmla="*/ 26 w 64"/>
                <a:gd name="T55" fmla="*/ 0 h 86"/>
                <a:gd name="T56" fmla="*/ 26 w 64"/>
                <a:gd name="T57" fmla="*/ 0 h 86"/>
                <a:gd name="T58" fmla="*/ 20 w 64"/>
                <a:gd name="T59" fmla="*/ 2 h 86"/>
                <a:gd name="T60" fmla="*/ 14 w 64"/>
                <a:gd name="T61" fmla="*/ 6 h 86"/>
                <a:gd name="T62" fmla="*/ 10 w 64"/>
                <a:gd name="T63" fmla="*/ 10 h 86"/>
                <a:gd name="T64" fmla="*/ 6 w 64"/>
                <a:gd name="T65" fmla="*/ 16 h 86"/>
                <a:gd name="T66" fmla="*/ 2 w 64"/>
                <a:gd name="T67" fmla="*/ 22 h 86"/>
                <a:gd name="T68" fmla="*/ 0 w 64"/>
                <a:gd name="T69" fmla="*/ 30 h 86"/>
                <a:gd name="T70" fmla="*/ 0 w 64"/>
                <a:gd name="T71" fmla="*/ 40 h 86"/>
                <a:gd name="T72" fmla="*/ 0 w 64"/>
                <a:gd name="T73" fmla="*/ 48 h 86"/>
                <a:gd name="T74" fmla="*/ 0 w 64"/>
                <a:gd name="T75" fmla="*/ 4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" h="86">
                  <a:moveTo>
                    <a:pt x="0" y="48"/>
                  </a:moveTo>
                  <a:lnTo>
                    <a:pt x="0" y="48"/>
                  </a:lnTo>
                  <a:lnTo>
                    <a:pt x="2" y="56"/>
                  </a:lnTo>
                  <a:lnTo>
                    <a:pt x="4" y="64"/>
                  </a:lnTo>
                  <a:lnTo>
                    <a:pt x="8" y="72"/>
                  </a:lnTo>
                  <a:lnTo>
                    <a:pt x="14" y="78"/>
                  </a:lnTo>
                  <a:lnTo>
                    <a:pt x="20" y="82"/>
                  </a:lnTo>
                  <a:lnTo>
                    <a:pt x="26" y="86"/>
                  </a:lnTo>
                  <a:lnTo>
                    <a:pt x="32" y="86"/>
                  </a:lnTo>
                  <a:lnTo>
                    <a:pt x="38" y="86"/>
                  </a:lnTo>
                  <a:lnTo>
                    <a:pt x="38" y="86"/>
                  </a:lnTo>
                  <a:lnTo>
                    <a:pt x="44" y="86"/>
                  </a:lnTo>
                  <a:lnTo>
                    <a:pt x="50" y="82"/>
                  </a:lnTo>
                  <a:lnTo>
                    <a:pt x="56" y="78"/>
                  </a:lnTo>
                  <a:lnTo>
                    <a:pt x="60" y="72"/>
                  </a:lnTo>
                  <a:lnTo>
                    <a:pt x="62" y="64"/>
                  </a:lnTo>
                  <a:lnTo>
                    <a:pt x="64" y="56"/>
                  </a:lnTo>
                  <a:lnTo>
                    <a:pt x="64" y="48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62" y="30"/>
                  </a:lnTo>
                  <a:lnTo>
                    <a:pt x="60" y="22"/>
                  </a:lnTo>
                  <a:lnTo>
                    <a:pt x="56" y="16"/>
                  </a:lnTo>
                  <a:lnTo>
                    <a:pt x="50" y="10"/>
                  </a:lnTo>
                  <a:lnTo>
                    <a:pt x="46" y="6"/>
                  </a:lnTo>
                  <a:lnTo>
                    <a:pt x="40" y="2"/>
                  </a:lnTo>
                  <a:lnTo>
                    <a:pt x="32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0" y="2"/>
                  </a:lnTo>
                  <a:lnTo>
                    <a:pt x="14" y="6"/>
                  </a:lnTo>
                  <a:lnTo>
                    <a:pt x="10" y="10"/>
                  </a:lnTo>
                  <a:lnTo>
                    <a:pt x="6" y="16"/>
                  </a:lnTo>
                  <a:lnTo>
                    <a:pt x="2" y="22"/>
                  </a:lnTo>
                  <a:lnTo>
                    <a:pt x="0" y="30"/>
                  </a:lnTo>
                  <a:lnTo>
                    <a:pt x="0" y="4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0764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63"/>
            <p:cNvSpPr>
              <a:spLocks/>
            </p:cNvSpPr>
            <p:nvPr/>
          </p:nvSpPr>
          <p:spPr bwMode="auto">
            <a:xfrm>
              <a:off x="3808413" y="5684838"/>
              <a:ext cx="82550" cy="111125"/>
            </a:xfrm>
            <a:custGeom>
              <a:avLst/>
              <a:gdLst>
                <a:gd name="T0" fmla="*/ 0 w 52"/>
                <a:gd name="T1" fmla="*/ 40 h 70"/>
                <a:gd name="T2" fmla="*/ 0 w 52"/>
                <a:gd name="T3" fmla="*/ 40 h 70"/>
                <a:gd name="T4" fmla="*/ 4 w 52"/>
                <a:gd name="T5" fmla="*/ 52 h 70"/>
                <a:gd name="T6" fmla="*/ 12 w 52"/>
                <a:gd name="T7" fmla="*/ 62 h 70"/>
                <a:gd name="T8" fmla="*/ 20 w 52"/>
                <a:gd name="T9" fmla="*/ 68 h 70"/>
                <a:gd name="T10" fmla="*/ 26 w 52"/>
                <a:gd name="T11" fmla="*/ 70 h 70"/>
                <a:gd name="T12" fmla="*/ 30 w 52"/>
                <a:gd name="T13" fmla="*/ 70 h 70"/>
                <a:gd name="T14" fmla="*/ 30 w 52"/>
                <a:gd name="T15" fmla="*/ 70 h 70"/>
                <a:gd name="T16" fmla="*/ 36 w 52"/>
                <a:gd name="T17" fmla="*/ 68 h 70"/>
                <a:gd name="T18" fmla="*/ 40 w 52"/>
                <a:gd name="T19" fmla="*/ 66 h 70"/>
                <a:gd name="T20" fmla="*/ 48 w 52"/>
                <a:gd name="T21" fmla="*/ 58 h 70"/>
                <a:gd name="T22" fmla="*/ 52 w 52"/>
                <a:gd name="T23" fmla="*/ 46 h 70"/>
                <a:gd name="T24" fmla="*/ 52 w 52"/>
                <a:gd name="T25" fmla="*/ 32 h 70"/>
                <a:gd name="T26" fmla="*/ 52 w 52"/>
                <a:gd name="T27" fmla="*/ 32 h 70"/>
                <a:gd name="T28" fmla="*/ 48 w 52"/>
                <a:gd name="T29" fmla="*/ 18 h 70"/>
                <a:gd name="T30" fmla="*/ 42 w 52"/>
                <a:gd name="T31" fmla="*/ 8 h 70"/>
                <a:gd name="T32" fmla="*/ 32 w 52"/>
                <a:gd name="T33" fmla="*/ 2 h 70"/>
                <a:gd name="T34" fmla="*/ 26 w 52"/>
                <a:gd name="T35" fmla="*/ 0 h 70"/>
                <a:gd name="T36" fmla="*/ 22 w 52"/>
                <a:gd name="T37" fmla="*/ 0 h 70"/>
                <a:gd name="T38" fmla="*/ 22 w 52"/>
                <a:gd name="T39" fmla="*/ 0 h 70"/>
                <a:gd name="T40" fmla="*/ 16 w 52"/>
                <a:gd name="T41" fmla="*/ 2 h 70"/>
                <a:gd name="T42" fmla="*/ 12 w 52"/>
                <a:gd name="T43" fmla="*/ 6 h 70"/>
                <a:gd name="T44" fmla="*/ 4 w 52"/>
                <a:gd name="T45" fmla="*/ 14 h 70"/>
                <a:gd name="T46" fmla="*/ 0 w 52"/>
                <a:gd name="T47" fmla="*/ 26 h 70"/>
                <a:gd name="T48" fmla="*/ 0 w 52"/>
                <a:gd name="T49" fmla="*/ 40 h 70"/>
                <a:gd name="T50" fmla="*/ 0 w 52"/>
                <a:gd name="T51" fmla="*/ 4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2" h="70">
                  <a:moveTo>
                    <a:pt x="0" y="40"/>
                  </a:moveTo>
                  <a:lnTo>
                    <a:pt x="0" y="40"/>
                  </a:lnTo>
                  <a:lnTo>
                    <a:pt x="4" y="52"/>
                  </a:lnTo>
                  <a:lnTo>
                    <a:pt x="12" y="62"/>
                  </a:lnTo>
                  <a:lnTo>
                    <a:pt x="20" y="68"/>
                  </a:lnTo>
                  <a:lnTo>
                    <a:pt x="26" y="70"/>
                  </a:lnTo>
                  <a:lnTo>
                    <a:pt x="30" y="70"/>
                  </a:lnTo>
                  <a:lnTo>
                    <a:pt x="30" y="70"/>
                  </a:lnTo>
                  <a:lnTo>
                    <a:pt x="36" y="68"/>
                  </a:lnTo>
                  <a:lnTo>
                    <a:pt x="40" y="66"/>
                  </a:lnTo>
                  <a:lnTo>
                    <a:pt x="48" y="58"/>
                  </a:lnTo>
                  <a:lnTo>
                    <a:pt x="52" y="46"/>
                  </a:lnTo>
                  <a:lnTo>
                    <a:pt x="52" y="32"/>
                  </a:lnTo>
                  <a:lnTo>
                    <a:pt x="52" y="32"/>
                  </a:lnTo>
                  <a:lnTo>
                    <a:pt x="48" y="18"/>
                  </a:lnTo>
                  <a:lnTo>
                    <a:pt x="42" y="8"/>
                  </a:lnTo>
                  <a:lnTo>
                    <a:pt x="32" y="2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6" y="2"/>
                  </a:lnTo>
                  <a:lnTo>
                    <a:pt x="12" y="6"/>
                  </a:lnTo>
                  <a:lnTo>
                    <a:pt x="4" y="14"/>
                  </a:lnTo>
                  <a:lnTo>
                    <a:pt x="0" y="26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1E7C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64"/>
            <p:cNvSpPr>
              <a:spLocks/>
            </p:cNvSpPr>
            <p:nvPr/>
          </p:nvSpPr>
          <p:spPr bwMode="auto">
            <a:xfrm>
              <a:off x="3824288" y="5710238"/>
              <a:ext cx="53975" cy="66675"/>
            </a:xfrm>
            <a:custGeom>
              <a:avLst/>
              <a:gdLst>
                <a:gd name="T0" fmla="*/ 0 w 34"/>
                <a:gd name="T1" fmla="*/ 24 h 42"/>
                <a:gd name="T2" fmla="*/ 0 w 34"/>
                <a:gd name="T3" fmla="*/ 24 h 42"/>
                <a:gd name="T4" fmla="*/ 2 w 34"/>
                <a:gd name="T5" fmla="*/ 32 h 42"/>
                <a:gd name="T6" fmla="*/ 6 w 34"/>
                <a:gd name="T7" fmla="*/ 38 h 42"/>
                <a:gd name="T8" fmla="*/ 12 w 34"/>
                <a:gd name="T9" fmla="*/ 42 h 42"/>
                <a:gd name="T10" fmla="*/ 20 w 34"/>
                <a:gd name="T11" fmla="*/ 42 h 42"/>
                <a:gd name="T12" fmla="*/ 20 w 34"/>
                <a:gd name="T13" fmla="*/ 42 h 42"/>
                <a:gd name="T14" fmla="*/ 26 w 34"/>
                <a:gd name="T15" fmla="*/ 40 h 42"/>
                <a:gd name="T16" fmla="*/ 30 w 34"/>
                <a:gd name="T17" fmla="*/ 34 h 42"/>
                <a:gd name="T18" fmla="*/ 34 w 34"/>
                <a:gd name="T19" fmla="*/ 28 h 42"/>
                <a:gd name="T20" fmla="*/ 34 w 34"/>
                <a:gd name="T21" fmla="*/ 18 h 42"/>
                <a:gd name="T22" fmla="*/ 34 w 34"/>
                <a:gd name="T23" fmla="*/ 18 h 42"/>
                <a:gd name="T24" fmla="*/ 30 w 34"/>
                <a:gd name="T25" fmla="*/ 10 h 42"/>
                <a:gd name="T26" fmla="*/ 26 w 34"/>
                <a:gd name="T27" fmla="*/ 4 h 42"/>
                <a:gd name="T28" fmla="*/ 20 w 34"/>
                <a:gd name="T29" fmla="*/ 0 h 42"/>
                <a:gd name="T30" fmla="*/ 14 w 34"/>
                <a:gd name="T31" fmla="*/ 0 h 42"/>
                <a:gd name="T32" fmla="*/ 14 w 34"/>
                <a:gd name="T33" fmla="*/ 0 h 42"/>
                <a:gd name="T34" fmla="*/ 8 w 34"/>
                <a:gd name="T35" fmla="*/ 2 h 42"/>
                <a:gd name="T36" fmla="*/ 2 w 34"/>
                <a:gd name="T37" fmla="*/ 8 h 42"/>
                <a:gd name="T38" fmla="*/ 0 w 34"/>
                <a:gd name="T39" fmla="*/ 14 h 42"/>
                <a:gd name="T40" fmla="*/ 0 w 34"/>
                <a:gd name="T41" fmla="*/ 24 h 42"/>
                <a:gd name="T42" fmla="*/ 0 w 34"/>
                <a:gd name="T43" fmla="*/ 2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4" h="42">
                  <a:moveTo>
                    <a:pt x="0" y="24"/>
                  </a:moveTo>
                  <a:lnTo>
                    <a:pt x="0" y="24"/>
                  </a:lnTo>
                  <a:lnTo>
                    <a:pt x="2" y="32"/>
                  </a:lnTo>
                  <a:lnTo>
                    <a:pt x="6" y="38"/>
                  </a:lnTo>
                  <a:lnTo>
                    <a:pt x="12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6" y="40"/>
                  </a:lnTo>
                  <a:lnTo>
                    <a:pt x="30" y="34"/>
                  </a:lnTo>
                  <a:lnTo>
                    <a:pt x="34" y="28"/>
                  </a:lnTo>
                  <a:lnTo>
                    <a:pt x="34" y="18"/>
                  </a:lnTo>
                  <a:lnTo>
                    <a:pt x="34" y="18"/>
                  </a:lnTo>
                  <a:lnTo>
                    <a:pt x="30" y="10"/>
                  </a:lnTo>
                  <a:lnTo>
                    <a:pt x="26" y="4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8" y="2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24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65"/>
            <p:cNvSpPr>
              <a:spLocks/>
            </p:cNvSpPr>
            <p:nvPr/>
          </p:nvSpPr>
          <p:spPr bwMode="auto">
            <a:xfrm>
              <a:off x="4087813" y="5624513"/>
              <a:ext cx="234950" cy="244475"/>
            </a:xfrm>
            <a:custGeom>
              <a:avLst/>
              <a:gdLst>
                <a:gd name="T0" fmla="*/ 146 w 148"/>
                <a:gd name="T1" fmla="*/ 0 h 154"/>
                <a:gd name="T2" fmla="*/ 146 w 148"/>
                <a:gd name="T3" fmla="*/ 0 h 154"/>
                <a:gd name="T4" fmla="*/ 148 w 148"/>
                <a:gd name="T5" fmla="*/ 28 h 154"/>
                <a:gd name="T6" fmla="*/ 148 w 148"/>
                <a:gd name="T7" fmla="*/ 56 h 154"/>
                <a:gd name="T8" fmla="*/ 148 w 148"/>
                <a:gd name="T9" fmla="*/ 56 h 154"/>
                <a:gd name="T10" fmla="*/ 144 w 148"/>
                <a:gd name="T11" fmla="*/ 72 h 154"/>
                <a:gd name="T12" fmla="*/ 140 w 148"/>
                <a:gd name="T13" fmla="*/ 88 h 154"/>
                <a:gd name="T14" fmla="*/ 136 w 148"/>
                <a:gd name="T15" fmla="*/ 102 h 154"/>
                <a:gd name="T16" fmla="*/ 130 w 148"/>
                <a:gd name="T17" fmla="*/ 116 h 154"/>
                <a:gd name="T18" fmla="*/ 122 w 148"/>
                <a:gd name="T19" fmla="*/ 128 h 154"/>
                <a:gd name="T20" fmla="*/ 116 w 148"/>
                <a:gd name="T21" fmla="*/ 138 h 154"/>
                <a:gd name="T22" fmla="*/ 106 w 148"/>
                <a:gd name="T23" fmla="*/ 148 h 154"/>
                <a:gd name="T24" fmla="*/ 98 w 148"/>
                <a:gd name="T25" fmla="*/ 154 h 154"/>
                <a:gd name="T26" fmla="*/ 98 w 148"/>
                <a:gd name="T27" fmla="*/ 154 h 154"/>
                <a:gd name="T28" fmla="*/ 88 w 148"/>
                <a:gd name="T29" fmla="*/ 150 h 154"/>
                <a:gd name="T30" fmla="*/ 80 w 148"/>
                <a:gd name="T31" fmla="*/ 144 h 154"/>
                <a:gd name="T32" fmla="*/ 70 w 148"/>
                <a:gd name="T33" fmla="*/ 142 h 154"/>
                <a:gd name="T34" fmla="*/ 60 w 148"/>
                <a:gd name="T35" fmla="*/ 140 h 154"/>
                <a:gd name="T36" fmla="*/ 42 w 148"/>
                <a:gd name="T37" fmla="*/ 140 h 154"/>
                <a:gd name="T38" fmla="*/ 28 w 148"/>
                <a:gd name="T39" fmla="*/ 144 h 154"/>
                <a:gd name="T40" fmla="*/ 28 w 148"/>
                <a:gd name="T41" fmla="*/ 144 h 154"/>
                <a:gd name="T42" fmla="*/ 18 w 148"/>
                <a:gd name="T43" fmla="*/ 128 h 154"/>
                <a:gd name="T44" fmla="*/ 10 w 148"/>
                <a:gd name="T45" fmla="*/ 110 h 154"/>
                <a:gd name="T46" fmla="*/ 4 w 148"/>
                <a:gd name="T47" fmla="*/ 88 h 154"/>
                <a:gd name="T48" fmla="*/ 0 w 148"/>
                <a:gd name="T49" fmla="*/ 66 h 154"/>
                <a:gd name="T50" fmla="*/ 0 w 148"/>
                <a:gd name="T51" fmla="*/ 66 h 154"/>
                <a:gd name="T52" fmla="*/ 24 w 148"/>
                <a:gd name="T53" fmla="*/ 62 h 154"/>
                <a:gd name="T54" fmla="*/ 48 w 148"/>
                <a:gd name="T55" fmla="*/ 58 h 154"/>
                <a:gd name="T56" fmla="*/ 70 w 148"/>
                <a:gd name="T57" fmla="*/ 50 h 154"/>
                <a:gd name="T58" fmla="*/ 90 w 148"/>
                <a:gd name="T59" fmla="*/ 40 h 154"/>
                <a:gd name="T60" fmla="*/ 106 w 148"/>
                <a:gd name="T61" fmla="*/ 30 h 154"/>
                <a:gd name="T62" fmla="*/ 122 w 148"/>
                <a:gd name="T63" fmla="*/ 20 h 154"/>
                <a:gd name="T64" fmla="*/ 146 w 148"/>
                <a:gd name="T65" fmla="*/ 0 h 154"/>
                <a:gd name="T66" fmla="*/ 146 w 148"/>
                <a:gd name="T67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8" h="154">
                  <a:moveTo>
                    <a:pt x="146" y="0"/>
                  </a:moveTo>
                  <a:lnTo>
                    <a:pt x="146" y="0"/>
                  </a:lnTo>
                  <a:lnTo>
                    <a:pt x="148" y="28"/>
                  </a:lnTo>
                  <a:lnTo>
                    <a:pt x="148" y="56"/>
                  </a:lnTo>
                  <a:lnTo>
                    <a:pt x="148" y="56"/>
                  </a:lnTo>
                  <a:lnTo>
                    <a:pt x="144" y="72"/>
                  </a:lnTo>
                  <a:lnTo>
                    <a:pt x="140" y="88"/>
                  </a:lnTo>
                  <a:lnTo>
                    <a:pt x="136" y="102"/>
                  </a:lnTo>
                  <a:lnTo>
                    <a:pt x="130" y="116"/>
                  </a:lnTo>
                  <a:lnTo>
                    <a:pt x="122" y="128"/>
                  </a:lnTo>
                  <a:lnTo>
                    <a:pt x="116" y="138"/>
                  </a:lnTo>
                  <a:lnTo>
                    <a:pt x="106" y="148"/>
                  </a:lnTo>
                  <a:lnTo>
                    <a:pt x="98" y="154"/>
                  </a:lnTo>
                  <a:lnTo>
                    <a:pt x="98" y="154"/>
                  </a:lnTo>
                  <a:lnTo>
                    <a:pt x="88" y="150"/>
                  </a:lnTo>
                  <a:lnTo>
                    <a:pt x="80" y="144"/>
                  </a:lnTo>
                  <a:lnTo>
                    <a:pt x="70" y="142"/>
                  </a:lnTo>
                  <a:lnTo>
                    <a:pt x="60" y="140"/>
                  </a:lnTo>
                  <a:lnTo>
                    <a:pt x="42" y="140"/>
                  </a:lnTo>
                  <a:lnTo>
                    <a:pt x="28" y="144"/>
                  </a:lnTo>
                  <a:lnTo>
                    <a:pt x="28" y="144"/>
                  </a:lnTo>
                  <a:lnTo>
                    <a:pt x="18" y="128"/>
                  </a:lnTo>
                  <a:lnTo>
                    <a:pt x="10" y="110"/>
                  </a:lnTo>
                  <a:lnTo>
                    <a:pt x="4" y="88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24" y="62"/>
                  </a:lnTo>
                  <a:lnTo>
                    <a:pt x="48" y="58"/>
                  </a:lnTo>
                  <a:lnTo>
                    <a:pt x="70" y="50"/>
                  </a:lnTo>
                  <a:lnTo>
                    <a:pt x="90" y="40"/>
                  </a:lnTo>
                  <a:lnTo>
                    <a:pt x="106" y="30"/>
                  </a:lnTo>
                  <a:lnTo>
                    <a:pt x="122" y="20"/>
                  </a:lnTo>
                  <a:lnTo>
                    <a:pt x="146" y="0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68B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66"/>
            <p:cNvSpPr>
              <a:spLocks/>
            </p:cNvSpPr>
            <p:nvPr/>
          </p:nvSpPr>
          <p:spPr bwMode="auto">
            <a:xfrm>
              <a:off x="4100513" y="5634038"/>
              <a:ext cx="209550" cy="225425"/>
            </a:xfrm>
            <a:custGeom>
              <a:avLst/>
              <a:gdLst>
                <a:gd name="T0" fmla="*/ 130 w 132"/>
                <a:gd name="T1" fmla="*/ 0 h 142"/>
                <a:gd name="T2" fmla="*/ 130 w 132"/>
                <a:gd name="T3" fmla="*/ 0 h 142"/>
                <a:gd name="T4" fmla="*/ 132 w 132"/>
                <a:gd name="T5" fmla="*/ 20 h 142"/>
                <a:gd name="T6" fmla="*/ 132 w 132"/>
                <a:gd name="T7" fmla="*/ 40 h 142"/>
                <a:gd name="T8" fmla="*/ 132 w 132"/>
                <a:gd name="T9" fmla="*/ 40 h 142"/>
                <a:gd name="T10" fmla="*/ 128 w 132"/>
                <a:gd name="T11" fmla="*/ 58 h 142"/>
                <a:gd name="T12" fmla="*/ 126 w 132"/>
                <a:gd name="T13" fmla="*/ 76 h 142"/>
                <a:gd name="T14" fmla="*/ 120 w 132"/>
                <a:gd name="T15" fmla="*/ 90 h 142"/>
                <a:gd name="T16" fmla="*/ 114 w 132"/>
                <a:gd name="T17" fmla="*/ 104 h 142"/>
                <a:gd name="T18" fmla="*/ 106 w 132"/>
                <a:gd name="T19" fmla="*/ 118 h 142"/>
                <a:gd name="T20" fmla="*/ 98 w 132"/>
                <a:gd name="T21" fmla="*/ 128 h 142"/>
                <a:gd name="T22" fmla="*/ 88 w 132"/>
                <a:gd name="T23" fmla="*/ 136 h 142"/>
                <a:gd name="T24" fmla="*/ 78 w 132"/>
                <a:gd name="T25" fmla="*/ 142 h 142"/>
                <a:gd name="T26" fmla="*/ 78 w 132"/>
                <a:gd name="T27" fmla="*/ 142 h 142"/>
                <a:gd name="T28" fmla="*/ 66 w 132"/>
                <a:gd name="T29" fmla="*/ 138 h 142"/>
                <a:gd name="T30" fmla="*/ 54 w 132"/>
                <a:gd name="T31" fmla="*/ 134 h 142"/>
                <a:gd name="T32" fmla="*/ 42 w 132"/>
                <a:gd name="T33" fmla="*/ 134 h 142"/>
                <a:gd name="T34" fmla="*/ 32 w 132"/>
                <a:gd name="T35" fmla="*/ 134 h 142"/>
                <a:gd name="T36" fmla="*/ 32 w 132"/>
                <a:gd name="T37" fmla="*/ 134 h 142"/>
                <a:gd name="T38" fmla="*/ 20 w 132"/>
                <a:gd name="T39" fmla="*/ 122 h 142"/>
                <a:gd name="T40" fmla="*/ 12 w 132"/>
                <a:gd name="T41" fmla="*/ 104 h 142"/>
                <a:gd name="T42" fmla="*/ 4 w 132"/>
                <a:gd name="T43" fmla="*/ 82 h 142"/>
                <a:gd name="T44" fmla="*/ 0 w 132"/>
                <a:gd name="T45" fmla="*/ 58 h 142"/>
                <a:gd name="T46" fmla="*/ 0 w 132"/>
                <a:gd name="T47" fmla="*/ 58 h 142"/>
                <a:gd name="T48" fmla="*/ 22 w 132"/>
                <a:gd name="T49" fmla="*/ 56 h 142"/>
                <a:gd name="T50" fmla="*/ 42 w 132"/>
                <a:gd name="T51" fmla="*/ 50 h 142"/>
                <a:gd name="T52" fmla="*/ 60 w 132"/>
                <a:gd name="T53" fmla="*/ 44 h 142"/>
                <a:gd name="T54" fmla="*/ 78 w 132"/>
                <a:gd name="T55" fmla="*/ 36 h 142"/>
                <a:gd name="T56" fmla="*/ 94 w 132"/>
                <a:gd name="T57" fmla="*/ 28 h 142"/>
                <a:gd name="T58" fmla="*/ 108 w 132"/>
                <a:gd name="T59" fmla="*/ 18 h 142"/>
                <a:gd name="T60" fmla="*/ 130 w 132"/>
                <a:gd name="T61" fmla="*/ 0 h 142"/>
                <a:gd name="T62" fmla="*/ 130 w 132"/>
                <a:gd name="T63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2" h="142">
                  <a:moveTo>
                    <a:pt x="130" y="0"/>
                  </a:moveTo>
                  <a:lnTo>
                    <a:pt x="130" y="0"/>
                  </a:lnTo>
                  <a:lnTo>
                    <a:pt x="132" y="20"/>
                  </a:lnTo>
                  <a:lnTo>
                    <a:pt x="132" y="40"/>
                  </a:lnTo>
                  <a:lnTo>
                    <a:pt x="132" y="40"/>
                  </a:lnTo>
                  <a:lnTo>
                    <a:pt x="128" y="58"/>
                  </a:lnTo>
                  <a:lnTo>
                    <a:pt x="126" y="76"/>
                  </a:lnTo>
                  <a:lnTo>
                    <a:pt x="120" y="90"/>
                  </a:lnTo>
                  <a:lnTo>
                    <a:pt x="114" y="104"/>
                  </a:lnTo>
                  <a:lnTo>
                    <a:pt x="106" y="118"/>
                  </a:lnTo>
                  <a:lnTo>
                    <a:pt x="98" y="128"/>
                  </a:lnTo>
                  <a:lnTo>
                    <a:pt x="88" y="136"/>
                  </a:lnTo>
                  <a:lnTo>
                    <a:pt x="78" y="142"/>
                  </a:lnTo>
                  <a:lnTo>
                    <a:pt x="78" y="142"/>
                  </a:lnTo>
                  <a:lnTo>
                    <a:pt x="66" y="138"/>
                  </a:lnTo>
                  <a:lnTo>
                    <a:pt x="54" y="134"/>
                  </a:lnTo>
                  <a:lnTo>
                    <a:pt x="42" y="134"/>
                  </a:lnTo>
                  <a:lnTo>
                    <a:pt x="32" y="134"/>
                  </a:lnTo>
                  <a:lnTo>
                    <a:pt x="32" y="134"/>
                  </a:lnTo>
                  <a:lnTo>
                    <a:pt x="20" y="122"/>
                  </a:lnTo>
                  <a:lnTo>
                    <a:pt x="12" y="104"/>
                  </a:lnTo>
                  <a:lnTo>
                    <a:pt x="4" y="82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2" y="56"/>
                  </a:lnTo>
                  <a:lnTo>
                    <a:pt x="42" y="50"/>
                  </a:lnTo>
                  <a:lnTo>
                    <a:pt x="60" y="44"/>
                  </a:lnTo>
                  <a:lnTo>
                    <a:pt x="78" y="36"/>
                  </a:lnTo>
                  <a:lnTo>
                    <a:pt x="94" y="28"/>
                  </a:lnTo>
                  <a:lnTo>
                    <a:pt x="108" y="18"/>
                  </a:lnTo>
                  <a:lnTo>
                    <a:pt x="130" y="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67"/>
            <p:cNvSpPr>
              <a:spLocks/>
            </p:cNvSpPr>
            <p:nvPr/>
          </p:nvSpPr>
          <p:spPr bwMode="auto">
            <a:xfrm>
              <a:off x="4106863" y="5843588"/>
              <a:ext cx="184150" cy="85725"/>
            </a:xfrm>
            <a:custGeom>
              <a:avLst/>
              <a:gdLst>
                <a:gd name="T0" fmla="*/ 0 w 116"/>
                <a:gd name="T1" fmla="*/ 8 h 54"/>
                <a:gd name="T2" fmla="*/ 0 w 116"/>
                <a:gd name="T3" fmla="*/ 8 h 54"/>
                <a:gd name="T4" fmla="*/ 14 w 116"/>
                <a:gd name="T5" fmla="*/ 4 h 54"/>
                <a:gd name="T6" fmla="*/ 28 w 116"/>
                <a:gd name="T7" fmla="*/ 0 h 54"/>
                <a:gd name="T8" fmla="*/ 46 w 116"/>
                <a:gd name="T9" fmla="*/ 0 h 54"/>
                <a:gd name="T10" fmla="*/ 54 w 116"/>
                <a:gd name="T11" fmla="*/ 0 h 54"/>
                <a:gd name="T12" fmla="*/ 64 w 116"/>
                <a:gd name="T13" fmla="*/ 2 h 54"/>
                <a:gd name="T14" fmla="*/ 74 w 116"/>
                <a:gd name="T15" fmla="*/ 6 h 54"/>
                <a:gd name="T16" fmla="*/ 84 w 116"/>
                <a:gd name="T17" fmla="*/ 10 h 54"/>
                <a:gd name="T18" fmla="*/ 92 w 116"/>
                <a:gd name="T19" fmla="*/ 18 h 54"/>
                <a:gd name="T20" fmla="*/ 102 w 116"/>
                <a:gd name="T21" fmla="*/ 28 h 54"/>
                <a:gd name="T22" fmla="*/ 110 w 116"/>
                <a:gd name="T23" fmla="*/ 38 h 54"/>
                <a:gd name="T24" fmla="*/ 116 w 116"/>
                <a:gd name="T25" fmla="*/ 54 h 54"/>
                <a:gd name="T26" fmla="*/ 116 w 116"/>
                <a:gd name="T27" fmla="*/ 54 h 54"/>
                <a:gd name="T28" fmla="*/ 112 w 116"/>
                <a:gd name="T29" fmla="*/ 44 h 54"/>
                <a:gd name="T30" fmla="*/ 104 w 116"/>
                <a:gd name="T31" fmla="*/ 36 h 54"/>
                <a:gd name="T32" fmla="*/ 92 w 116"/>
                <a:gd name="T33" fmla="*/ 26 h 54"/>
                <a:gd name="T34" fmla="*/ 76 w 116"/>
                <a:gd name="T35" fmla="*/ 16 h 54"/>
                <a:gd name="T36" fmla="*/ 56 w 116"/>
                <a:gd name="T37" fmla="*/ 8 h 54"/>
                <a:gd name="T38" fmla="*/ 44 w 116"/>
                <a:gd name="T39" fmla="*/ 6 h 54"/>
                <a:gd name="T40" fmla="*/ 32 w 116"/>
                <a:gd name="T41" fmla="*/ 6 h 54"/>
                <a:gd name="T42" fmla="*/ 16 w 116"/>
                <a:gd name="T43" fmla="*/ 6 h 54"/>
                <a:gd name="T44" fmla="*/ 0 w 116"/>
                <a:gd name="T45" fmla="*/ 8 h 54"/>
                <a:gd name="T46" fmla="*/ 0 w 116"/>
                <a:gd name="T47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6" h="54">
                  <a:moveTo>
                    <a:pt x="0" y="8"/>
                  </a:moveTo>
                  <a:lnTo>
                    <a:pt x="0" y="8"/>
                  </a:lnTo>
                  <a:lnTo>
                    <a:pt x="14" y="4"/>
                  </a:lnTo>
                  <a:lnTo>
                    <a:pt x="28" y="0"/>
                  </a:lnTo>
                  <a:lnTo>
                    <a:pt x="46" y="0"/>
                  </a:lnTo>
                  <a:lnTo>
                    <a:pt x="54" y="0"/>
                  </a:lnTo>
                  <a:lnTo>
                    <a:pt x="64" y="2"/>
                  </a:lnTo>
                  <a:lnTo>
                    <a:pt x="74" y="6"/>
                  </a:lnTo>
                  <a:lnTo>
                    <a:pt x="84" y="10"/>
                  </a:lnTo>
                  <a:lnTo>
                    <a:pt x="92" y="18"/>
                  </a:lnTo>
                  <a:lnTo>
                    <a:pt x="102" y="28"/>
                  </a:lnTo>
                  <a:lnTo>
                    <a:pt x="110" y="38"/>
                  </a:lnTo>
                  <a:lnTo>
                    <a:pt x="116" y="54"/>
                  </a:lnTo>
                  <a:lnTo>
                    <a:pt x="116" y="54"/>
                  </a:lnTo>
                  <a:lnTo>
                    <a:pt x="112" y="44"/>
                  </a:lnTo>
                  <a:lnTo>
                    <a:pt x="104" y="36"/>
                  </a:lnTo>
                  <a:lnTo>
                    <a:pt x="92" y="26"/>
                  </a:lnTo>
                  <a:lnTo>
                    <a:pt x="76" y="16"/>
                  </a:lnTo>
                  <a:lnTo>
                    <a:pt x="56" y="8"/>
                  </a:lnTo>
                  <a:lnTo>
                    <a:pt x="44" y="6"/>
                  </a:lnTo>
                  <a:lnTo>
                    <a:pt x="32" y="6"/>
                  </a:lnTo>
                  <a:lnTo>
                    <a:pt x="16" y="6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CAF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68"/>
            <p:cNvSpPr>
              <a:spLocks/>
            </p:cNvSpPr>
            <p:nvPr/>
          </p:nvSpPr>
          <p:spPr bwMode="auto">
            <a:xfrm>
              <a:off x="4119563" y="5868988"/>
              <a:ext cx="114300" cy="73025"/>
            </a:xfrm>
            <a:custGeom>
              <a:avLst/>
              <a:gdLst>
                <a:gd name="T0" fmla="*/ 0 w 72"/>
                <a:gd name="T1" fmla="*/ 20 h 46"/>
                <a:gd name="T2" fmla="*/ 0 w 72"/>
                <a:gd name="T3" fmla="*/ 20 h 46"/>
                <a:gd name="T4" fmla="*/ 2 w 72"/>
                <a:gd name="T5" fmla="*/ 24 h 46"/>
                <a:gd name="T6" fmla="*/ 2 w 72"/>
                <a:gd name="T7" fmla="*/ 28 h 46"/>
                <a:gd name="T8" fmla="*/ 10 w 72"/>
                <a:gd name="T9" fmla="*/ 36 h 46"/>
                <a:gd name="T10" fmla="*/ 20 w 72"/>
                <a:gd name="T11" fmla="*/ 42 h 46"/>
                <a:gd name="T12" fmla="*/ 34 w 72"/>
                <a:gd name="T13" fmla="*/ 46 h 46"/>
                <a:gd name="T14" fmla="*/ 34 w 72"/>
                <a:gd name="T15" fmla="*/ 46 h 46"/>
                <a:gd name="T16" fmla="*/ 48 w 72"/>
                <a:gd name="T17" fmla="*/ 44 h 46"/>
                <a:gd name="T18" fmla="*/ 60 w 72"/>
                <a:gd name="T19" fmla="*/ 42 h 46"/>
                <a:gd name="T20" fmla="*/ 68 w 72"/>
                <a:gd name="T21" fmla="*/ 34 h 46"/>
                <a:gd name="T22" fmla="*/ 70 w 72"/>
                <a:gd name="T23" fmla="*/ 30 h 46"/>
                <a:gd name="T24" fmla="*/ 72 w 72"/>
                <a:gd name="T25" fmla="*/ 26 h 46"/>
                <a:gd name="T26" fmla="*/ 72 w 72"/>
                <a:gd name="T27" fmla="*/ 26 h 46"/>
                <a:gd name="T28" fmla="*/ 72 w 72"/>
                <a:gd name="T29" fmla="*/ 22 h 46"/>
                <a:gd name="T30" fmla="*/ 70 w 72"/>
                <a:gd name="T31" fmla="*/ 18 h 46"/>
                <a:gd name="T32" fmla="*/ 62 w 72"/>
                <a:gd name="T33" fmla="*/ 10 h 46"/>
                <a:gd name="T34" fmla="*/ 52 w 72"/>
                <a:gd name="T35" fmla="*/ 4 h 46"/>
                <a:gd name="T36" fmla="*/ 38 w 72"/>
                <a:gd name="T37" fmla="*/ 0 h 46"/>
                <a:gd name="T38" fmla="*/ 38 w 72"/>
                <a:gd name="T39" fmla="*/ 0 h 46"/>
                <a:gd name="T40" fmla="*/ 24 w 72"/>
                <a:gd name="T41" fmla="*/ 0 h 46"/>
                <a:gd name="T42" fmla="*/ 12 w 72"/>
                <a:gd name="T43" fmla="*/ 4 h 46"/>
                <a:gd name="T44" fmla="*/ 4 w 72"/>
                <a:gd name="T45" fmla="*/ 10 h 46"/>
                <a:gd name="T46" fmla="*/ 2 w 72"/>
                <a:gd name="T47" fmla="*/ 14 h 46"/>
                <a:gd name="T48" fmla="*/ 0 w 72"/>
                <a:gd name="T49" fmla="*/ 20 h 46"/>
                <a:gd name="T50" fmla="*/ 0 w 72"/>
                <a:gd name="T51" fmla="*/ 2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2" h="46">
                  <a:moveTo>
                    <a:pt x="0" y="20"/>
                  </a:moveTo>
                  <a:lnTo>
                    <a:pt x="0" y="20"/>
                  </a:lnTo>
                  <a:lnTo>
                    <a:pt x="2" y="24"/>
                  </a:lnTo>
                  <a:lnTo>
                    <a:pt x="2" y="28"/>
                  </a:lnTo>
                  <a:lnTo>
                    <a:pt x="10" y="36"/>
                  </a:lnTo>
                  <a:lnTo>
                    <a:pt x="20" y="42"/>
                  </a:lnTo>
                  <a:lnTo>
                    <a:pt x="34" y="46"/>
                  </a:lnTo>
                  <a:lnTo>
                    <a:pt x="34" y="46"/>
                  </a:lnTo>
                  <a:lnTo>
                    <a:pt x="48" y="44"/>
                  </a:lnTo>
                  <a:lnTo>
                    <a:pt x="60" y="42"/>
                  </a:lnTo>
                  <a:lnTo>
                    <a:pt x="68" y="34"/>
                  </a:lnTo>
                  <a:lnTo>
                    <a:pt x="70" y="30"/>
                  </a:lnTo>
                  <a:lnTo>
                    <a:pt x="72" y="26"/>
                  </a:lnTo>
                  <a:lnTo>
                    <a:pt x="72" y="26"/>
                  </a:lnTo>
                  <a:lnTo>
                    <a:pt x="72" y="22"/>
                  </a:lnTo>
                  <a:lnTo>
                    <a:pt x="70" y="18"/>
                  </a:lnTo>
                  <a:lnTo>
                    <a:pt x="62" y="10"/>
                  </a:lnTo>
                  <a:lnTo>
                    <a:pt x="52" y="4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24" y="0"/>
                  </a:lnTo>
                  <a:lnTo>
                    <a:pt x="12" y="4"/>
                  </a:lnTo>
                  <a:lnTo>
                    <a:pt x="4" y="10"/>
                  </a:lnTo>
                  <a:lnTo>
                    <a:pt x="2" y="14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FE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69"/>
            <p:cNvSpPr>
              <a:spLocks/>
            </p:cNvSpPr>
            <p:nvPr/>
          </p:nvSpPr>
          <p:spPr bwMode="auto">
            <a:xfrm>
              <a:off x="4122738" y="5872163"/>
              <a:ext cx="107950" cy="66675"/>
            </a:xfrm>
            <a:custGeom>
              <a:avLst/>
              <a:gdLst>
                <a:gd name="T0" fmla="*/ 68 w 68"/>
                <a:gd name="T1" fmla="*/ 24 h 42"/>
                <a:gd name="T2" fmla="*/ 68 w 68"/>
                <a:gd name="T3" fmla="*/ 24 h 42"/>
                <a:gd name="T4" fmla="*/ 68 w 68"/>
                <a:gd name="T5" fmla="*/ 20 h 42"/>
                <a:gd name="T6" fmla="*/ 66 w 68"/>
                <a:gd name="T7" fmla="*/ 16 h 42"/>
                <a:gd name="T8" fmla="*/ 60 w 68"/>
                <a:gd name="T9" fmla="*/ 8 h 42"/>
                <a:gd name="T10" fmla="*/ 50 w 68"/>
                <a:gd name="T11" fmla="*/ 2 h 42"/>
                <a:gd name="T12" fmla="*/ 36 w 68"/>
                <a:gd name="T13" fmla="*/ 0 h 42"/>
                <a:gd name="T14" fmla="*/ 36 w 68"/>
                <a:gd name="T15" fmla="*/ 0 h 42"/>
                <a:gd name="T16" fmla="*/ 22 w 68"/>
                <a:gd name="T17" fmla="*/ 0 h 42"/>
                <a:gd name="T18" fmla="*/ 12 w 68"/>
                <a:gd name="T19" fmla="*/ 4 h 42"/>
                <a:gd name="T20" fmla="*/ 4 w 68"/>
                <a:gd name="T21" fmla="*/ 10 h 42"/>
                <a:gd name="T22" fmla="*/ 2 w 68"/>
                <a:gd name="T23" fmla="*/ 14 h 42"/>
                <a:gd name="T24" fmla="*/ 0 w 68"/>
                <a:gd name="T25" fmla="*/ 18 h 42"/>
                <a:gd name="T26" fmla="*/ 0 w 68"/>
                <a:gd name="T27" fmla="*/ 18 h 42"/>
                <a:gd name="T28" fmla="*/ 0 w 68"/>
                <a:gd name="T29" fmla="*/ 22 h 42"/>
                <a:gd name="T30" fmla="*/ 2 w 68"/>
                <a:gd name="T31" fmla="*/ 26 h 42"/>
                <a:gd name="T32" fmla="*/ 8 w 68"/>
                <a:gd name="T33" fmla="*/ 34 h 42"/>
                <a:gd name="T34" fmla="*/ 20 w 68"/>
                <a:gd name="T35" fmla="*/ 40 h 42"/>
                <a:gd name="T36" fmla="*/ 32 w 68"/>
                <a:gd name="T37" fmla="*/ 42 h 42"/>
                <a:gd name="T38" fmla="*/ 32 w 68"/>
                <a:gd name="T39" fmla="*/ 42 h 42"/>
                <a:gd name="T40" fmla="*/ 46 w 68"/>
                <a:gd name="T41" fmla="*/ 42 h 42"/>
                <a:gd name="T42" fmla="*/ 56 w 68"/>
                <a:gd name="T43" fmla="*/ 38 h 42"/>
                <a:gd name="T44" fmla="*/ 64 w 68"/>
                <a:gd name="T45" fmla="*/ 32 h 42"/>
                <a:gd name="T46" fmla="*/ 68 w 68"/>
                <a:gd name="T47" fmla="*/ 28 h 42"/>
                <a:gd name="T48" fmla="*/ 68 w 68"/>
                <a:gd name="T49" fmla="*/ 24 h 42"/>
                <a:gd name="T50" fmla="*/ 68 w 68"/>
                <a:gd name="T51" fmla="*/ 2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8" h="42">
                  <a:moveTo>
                    <a:pt x="68" y="24"/>
                  </a:moveTo>
                  <a:lnTo>
                    <a:pt x="68" y="24"/>
                  </a:lnTo>
                  <a:lnTo>
                    <a:pt x="68" y="20"/>
                  </a:lnTo>
                  <a:lnTo>
                    <a:pt x="66" y="16"/>
                  </a:lnTo>
                  <a:lnTo>
                    <a:pt x="60" y="8"/>
                  </a:lnTo>
                  <a:lnTo>
                    <a:pt x="50" y="2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2" y="0"/>
                  </a:lnTo>
                  <a:lnTo>
                    <a:pt x="12" y="4"/>
                  </a:lnTo>
                  <a:lnTo>
                    <a:pt x="4" y="10"/>
                  </a:lnTo>
                  <a:lnTo>
                    <a:pt x="2" y="1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8" y="34"/>
                  </a:lnTo>
                  <a:lnTo>
                    <a:pt x="20" y="40"/>
                  </a:lnTo>
                  <a:lnTo>
                    <a:pt x="32" y="42"/>
                  </a:lnTo>
                  <a:lnTo>
                    <a:pt x="32" y="42"/>
                  </a:lnTo>
                  <a:lnTo>
                    <a:pt x="46" y="42"/>
                  </a:lnTo>
                  <a:lnTo>
                    <a:pt x="56" y="38"/>
                  </a:lnTo>
                  <a:lnTo>
                    <a:pt x="64" y="32"/>
                  </a:lnTo>
                  <a:lnTo>
                    <a:pt x="68" y="28"/>
                  </a:lnTo>
                  <a:lnTo>
                    <a:pt x="68" y="24"/>
                  </a:lnTo>
                  <a:lnTo>
                    <a:pt x="68" y="24"/>
                  </a:lnTo>
                  <a:close/>
                </a:path>
              </a:pathLst>
            </a:custGeom>
            <a:solidFill>
              <a:srgbClr val="FFE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70"/>
            <p:cNvSpPr>
              <a:spLocks/>
            </p:cNvSpPr>
            <p:nvPr/>
          </p:nvSpPr>
          <p:spPr bwMode="auto">
            <a:xfrm>
              <a:off x="4125913" y="5872163"/>
              <a:ext cx="101600" cy="66675"/>
            </a:xfrm>
            <a:custGeom>
              <a:avLst/>
              <a:gdLst>
                <a:gd name="T0" fmla="*/ 64 w 64"/>
                <a:gd name="T1" fmla="*/ 24 h 42"/>
                <a:gd name="T2" fmla="*/ 64 w 64"/>
                <a:gd name="T3" fmla="*/ 24 h 42"/>
                <a:gd name="T4" fmla="*/ 64 w 64"/>
                <a:gd name="T5" fmla="*/ 20 h 42"/>
                <a:gd name="T6" fmla="*/ 64 w 64"/>
                <a:gd name="T7" fmla="*/ 16 h 42"/>
                <a:gd name="T8" fmla="*/ 56 w 64"/>
                <a:gd name="T9" fmla="*/ 8 h 42"/>
                <a:gd name="T10" fmla="*/ 46 w 64"/>
                <a:gd name="T11" fmla="*/ 2 h 42"/>
                <a:gd name="T12" fmla="*/ 34 w 64"/>
                <a:gd name="T13" fmla="*/ 0 h 42"/>
                <a:gd name="T14" fmla="*/ 34 w 64"/>
                <a:gd name="T15" fmla="*/ 0 h 42"/>
                <a:gd name="T16" fmla="*/ 22 w 64"/>
                <a:gd name="T17" fmla="*/ 0 h 42"/>
                <a:gd name="T18" fmla="*/ 10 w 64"/>
                <a:gd name="T19" fmla="*/ 4 h 42"/>
                <a:gd name="T20" fmla="*/ 2 w 64"/>
                <a:gd name="T21" fmla="*/ 10 h 42"/>
                <a:gd name="T22" fmla="*/ 0 w 64"/>
                <a:gd name="T23" fmla="*/ 14 h 42"/>
                <a:gd name="T24" fmla="*/ 0 w 64"/>
                <a:gd name="T25" fmla="*/ 18 h 42"/>
                <a:gd name="T26" fmla="*/ 0 w 64"/>
                <a:gd name="T27" fmla="*/ 18 h 42"/>
                <a:gd name="T28" fmla="*/ 0 w 64"/>
                <a:gd name="T29" fmla="*/ 22 h 42"/>
                <a:gd name="T30" fmla="*/ 2 w 64"/>
                <a:gd name="T31" fmla="*/ 26 h 42"/>
                <a:gd name="T32" fmla="*/ 8 w 64"/>
                <a:gd name="T33" fmla="*/ 34 h 42"/>
                <a:gd name="T34" fmla="*/ 18 w 64"/>
                <a:gd name="T35" fmla="*/ 38 h 42"/>
                <a:gd name="T36" fmla="*/ 30 w 64"/>
                <a:gd name="T37" fmla="*/ 42 h 42"/>
                <a:gd name="T38" fmla="*/ 30 w 64"/>
                <a:gd name="T39" fmla="*/ 42 h 42"/>
                <a:gd name="T40" fmla="*/ 44 w 64"/>
                <a:gd name="T41" fmla="*/ 42 h 42"/>
                <a:gd name="T42" fmla="*/ 54 w 64"/>
                <a:gd name="T43" fmla="*/ 38 h 42"/>
                <a:gd name="T44" fmla="*/ 62 w 64"/>
                <a:gd name="T45" fmla="*/ 32 h 42"/>
                <a:gd name="T46" fmla="*/ 64 w 64"/>
                <a:gd name="T47" fmla="*/ 28 h 42"/>
                <a:gd name="T48" fmla="*/ 64 w 64"/>
                <a:gd name="T49" fmla="*/ 24 h 42"/>
                <a:gd name="T50" fmla="*/ 64 w 64"/>
                <a:gd name="T51" fmla="*/ 2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42">
                  <a:moveTo>
                    <a:pt x="64" y="24"/>
                  </a:moveTo>
                  <a:lnTo>
                    <a:pt x="64" y="24"/>
                  </a:lnTo>
                  <a:lnTo>
                    <a:pt x="64" y="20"/>
                  </a:lnTo>
                  <a:lnTo>
                    <a:pt x="64" y="16"/>
                  </a:lnTo>
                  <a:lnTo>
                    <a:pt x="56" y="8"/>
                  </a:lnTo>
                  <a:lnTo>
                    <a:pt x="46" y="2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2" y="0"/>
                  </a:lnTo>
                  <a:lnTo>
                    <a:pt x="10" y="4"/>
                  </a:lnTo>
                  <a:lnTo>
                    <a:pt x="2" y="10"/>
                  </a:lnTo>
                  <a:lnTo>
                    <a:pt x="0" y="1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8" y="34"/>
                  </a:lnTo>
                  <a:lnTo>
                    <a:pt x="18" y="38"/>
                  </a:lnTo>
                  <a:lnTo>
                    <a:pt x="30" y="42"/>
                  </a:lnTo>
                  <a:lnTo>
                    <a:pt x="30" y="42"/>
                  </a:lnTo>
                  <a:lnTo>
                    <a:pt x="44" y="42"/>
                  </a:lnTo>
                  <a:lnTo>
                    <a:pt x="54" y="38"/>
                  </a:lnTo>
                  <a:lnTo>
                    <a:pt x="62" y="32"/>
                  </a:lnTo>
                  <a:lnTo>
                    <a:pt x="64" y="28"/>
                  </a:lnTo>
                  <a:lnTo>
                    <a:pt x="64" y="24"/>
                  </a:lnTo>
                  <a:lnTo>
                    <a:pt x="64" y="24"/>
                  </a:lnTo>
                  <a:close/>
                </a:path>
              </a:pathLst>
            </a:custGeom>
            <a:solidFill>
              <a:srgbClr val="FF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71"/>
            <p:cNvSpPr>
              <a:spLocks/>
            </p:cNvSpPr>
            <p:nvPr/>
          </p:nvSpPr>
          <p:spPr bwMode="auto">
            <a:xfrm>
              <a:off x="4125913" y="5872163"/>
              <a:ext cx="101600" cy="63500"/>
            </a:xfrm>
            <a:custGeom>
              <a:avLst/>
              <a:gdLst>
                <a:gd name="T0" fmla="*/ 64 w 64"/>
                <a:gd name="T1" fmla="*/ 24 h 40"/>
                <a:gd name="T2" fmla="*/ 64 w 64"/>
                <a:gd name="T3" fmla="*/ 24 h 40"/>
                <a:gd name="T4" fmla="*/ 64 w 64"/>
                <a:gd name="T5" fmla="*/ 20 h 40"/>
                <a:gd name="T6" fmla="*/ 62 w 64"/>
                <a:gd name="T7" fmla="*/ 16 h 40"/>
                <a:gd name="T8" fmla="*/ 56 w 64"/>
                <a:gd name="T9" fmla="*/ 8 h 40"/>
                <a:gd name="T10" fmla="*/ 46 w 64"/>
                <a:gd name="T11" fmla="*/ 4 h 40"/>
                <a:gd name="T12" fmla="*/ 34 w 64"/>
                <a:gd name="T13" fmla="*/ 0 h 40"/>
                <a:gd name="T14" fmla="*/ 34 w 64"/>
                <a:gd name="T15" fmla="*/ 0 h 40"/>
                <a:gd name="T16" fmla="*/ 22 w 64"/>
                <a:gd name="T17" fmla="*/ 2 h 40"/>
                <a:gd name="T18" fmla="*/ 12 w 64"/>
                <a:gd name="T19" fmla="*/ 4 h 40"/>
                <a:gd name="T20" fmla="*/ 4 w 64"/>
                <a:gd name="T21" fmla="*/ 10 h 40"/>
                <a:gd name="T22" fmla="*/ 2 w 64"/>
                <a:gd name="T23" fmla="*/ 14 h 40"/>
                <a:gd name="T24" fmla="*/ 0 w 64"/>
                <a:gd name="T25" fmla="*/ 18 h 40"/>
                <a:gd name="T26" fmla="*/ 0 w 64"/>
                <a:gd name="T27" fmla="*/ 18 h 40"/>
                <a:gd name="T28" fmla="*/ 2 w 64"/>
                <a:gd name="T29" fmla="*/ 22 h 40"/>
                <a:gd name="T30" fmla="*/ 2 w 64"/>
                <a:gd name="T31" fmla="*/ 26 h 40"/>
                <a:gd name="T32" fmla="*/ 8 w 64"/>
                <a:gd name="T33" fmla="*/ 32 h 40"/>
                <a:gd name="T34" fmla="*/ 18 w 64"/>
                <a:gd name="T35" fmla="*/ 38 h 40"/>
                <a:gd name="T36" fmla="*/ 30 w 64"/>
                <a:gd name="T37" fmla="*/ 40 h 40"/>
                <a:gd name="T38" fmla="*/ 30 w 64"/>
                <a:gd name="T39" fmla="*/ 40 h 40"/>
                <a:gd name="T40" fmla="*/ 42 w 64"/>
                <a:gd name="T41" fmla="*/ 40 h 40"/>
                <a:gd name="T42" fmla="*/ 54 w 64"/>
                <a:gd name="T43" fmla="*/ 38 h 40"/>
                <a:gd name="T44" fmla="*/ 60 w 64"/>
                <a:gd name="T45" fmla="*/ 32 h 40"/>
                <a:gd name="T46" fmla="*/ 62 w 64"/>
                <a:gd name="T47" fmla="*/ 28 h 40"/>
                <a:gd name="T48" fmla="*/ 64 w 64"/>
                <a:gd name="T49" fmla="*/ 24 h 40"/>
                <a:gd name="T50" fmla="*/ 64 w 64"/>
                <a:gd name="T51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40">
                  <a:moveTo>
                    <a:pt x="64" y="24"/>
                  </a:moveTo>
                  <a:lnTo>
                    <a:pt x="64" y="24"/>
                  </a:lnTo>
                  <a:lnTo>
                    <a:pt x="64" y="20"/>
                  </a:lnTo>
                  <a:lnTo>
                    <a:pt x="62" y="16"/>
                  </a:lnTo>
                  <a:lnTo>
                    <a:pt x="56" y="8"/>
                  </a:lnTo>
                  <a:lnTo>
                    <a:pt x="46" y="4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2" y="2"/>
                  </a:lnTo>
                  <a:lnTo>
                    <a:pt x="12" y="4"/>
                  </a:lnTo>
                  <a:lnTo>
                    <a:pt x="4" y="10"/>
                  </a:lnTo>
                  <a:lnTo>
                    <a:pt x="2" y="1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22"/>
                  </a:lnTo>
                  <a:lnTo>
                    <a:pt x="2" y="26"/>
                  </a:lnTo>
                  <a:lnTo>
                    <a:pt x="8" y="32"/>
                  </a:lnTo>
                  <a:lnTo>
                    <a:pt x="18" y="38"/>
                  </a:lnTo>
                  <a:lnTo>
                    <a:pt x="30" y="40"/>
                  </a:lnTo>
                  <a:lnTo>
                    <a:pt x="30" y="40"/>
                  </a:lnTo>
                  <a:lnTo>
                    <a:pt x="42" y="40"/>
                  </a:lnTo>
                  <a:lnTo>
                    <a:pt x="54" y="38"/>
                  </a:lnTo>
                  <a:lnTo>
                    <a:pt x="60" y="32"/>
                  </a:lnTo>
                  <a:lnTo>
                    <a:pt x="62" y="28"/>
                  </a:lnTo>
                  <a:lnTo>
                    <a:pt x="64" y="24"/>
                  </a:lnTo>
                  <a:lnTo>
                    <a:pt x="64" y="24"/>
                  </a:lnTo>
                  <a:close/>
                </a:path>
              </a:pathLst>
            </a:custGeom>
            <a:solidFill>
              <a:srgbClr val="FFE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72"/>
            <p:cNvSpPr>
              <a:spLocks/>
            </p:cNvSpPr>
            <p:nvPr/>
          </p:nvSpPr>
          <p:spPr bwMode="auto">
            <a:xfrm>
              <a:off x="4129088" y="5875338"/>
              <a:ext cx="95250" cy="60325"/>
            </a:xfrm>
            <a:custGeom>
              <a:avLst/>
              <a:gdLst>
                <a:gd name="T0" fmla="*/ 60 w 60"/>
                <a:gd name="T1" fmla="*/ 22 h 38"/>
                <a:gd name="T2" fmla="*/ 60 w 60"/>
                <a:gd name="T3" fmla="*/ 22 h 38"/>
                <a:gd name="T4" fmla="*/ 60 w 60"/>
                <a:gd name="T5" fmla="*/ 18 h 38"/>
                <a:gd name="T6" fmla="*/ 58 w 60"/>
                <a:gd name="T7" fmla="*/ 14 h 38"/>
                <a:gd name="T8" fmla="*/ 52 w 60"/>
                <a:gd name="T9" fmla="*/ 8 h 38"/>
                <a:gd name="T10" fmla="*/ 44 w 60"/>
                <a:gd name="T11" fmla="*/ 2 h 38"/>
                <a:gd name="T12" fmla="*/ 32 w 60"/>
                <a:gd name="T13" fmla="*/ 0 h 38"/>
                <a:gd name="T14" fmla="*/ 32 w 60"/>
                <a:gd name="T15" fmla="*/ 0 h 38"/>
                <a:gd name="T16" fmla="*/ 20 w 60"/>
                <a:gd name="T17" fmla="*/ 0 h 38"/>
                <a:gd name="T18" fmla="*/ 10 w 60"/>
                <a:gd name="T19" fmla="*/ 4 h 38"/>
                <a:gd name="T20" fmla="*/ 4 w 60"/>
                <a:gd name="T21" fmla="*/ 8 h 38"/>
                <a:gd name="T22" fmla="*/ 2 w 60"/>
                <a:gd name="T23" fmla="*/ 12 h 38"/>
                <a:gd name="T24" fmla="*/ 0 w 60"/>
                <a:gd name="T25" fmla="*/ 16 h 38"/>
                <a:gd name="T26" fmla="*/ 0 w 60"/>
                <a:gd name="T27" fmla="*/ 16 h 38"/>
                <a:gd name="T28" fmla="*/ 0 w 60"/>
                <a:gd name="T29" fmla="*/ 20 h 38"/>
                <a:gd name="T30" fmla="*/ 2 w 60"/>
                <a:gd name="T31" fmla="*/ 24 h 38"/>
                <a:gd name="T32" fmla="*/ 8 w 60"/>
                <a:gd name="T33" fmla="*/ 30 h 38"/>
                <a:gd name="T34" fmla="*/ 16 w 60"/>
                <a:gd name="T35" fmla="*/ 36 h 38"/>
                <a:gd name="T36" fmla="*/ 28 w 60"/>
                <a:gd name="T37" fmla="*/ 38 h 38"/>
                <a:gd name="T38" fmla="*/ 28 w 60"/>
                <a:gd name="T39" fmla="*/ 38 h 38"/>
                <a:gd name="T40" fmla="*/ 40 w 60"/>
                <a:gd name="T41" fmla="*/ 38 h 38"/>
                <a:gd name="T42" fmla="*/ 50 w 60"/>
                <a:gd name="T43" fmla="*/ 34 h 38"/>
                <a:gd name="T44" fmla="*/ 58 w 60"/>
                <a:gd name="T45" fmla="*/ 28 h 38"/>
                <a:gd name="T46" fmla="*/ 60 w 60"/>
                <a:gd name="T47" fmla="*/ 26 h 38"/>
                <a:gd name="T48" fmla="*/ 60 w 60"/>
                <a:gd name="T49" fmla="*/ 22 h 38"/>
                <a:gd name="T50" fmla="*/ 60 w 60"/>
                <a:gd name="T5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0" h="38">
                  <a:moveTo>
                    <a:pt x="60" y="22"/>
                  </a:moveTo>
                  <a:lnTo>
                    <a:pt x="60" y="22"/>
                  </a:lnTo>
                  <a:lnTo>
                    <a:pt x="60" y="18"/>
                  </a:lnTo>
                  <a:lnTo>
                    <a:pt x="58" y="14"/>
                  </a:lnTo>
                  <a:lnTo>
                    <a:pt x="52" y="8"/>
                  </a:lnTo>
                  <a:lnTo>
                    <a:pt x="44" y="2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20" y="0"/>
                  </a:lnTo>
                  <a:lnTo>
                    <a:pt x="10" y="4"/>
                  </a:lnTo>
                  <a:lnTo>
                    <a:pt x="4" y="8"/>
                  </a:lnTo>
                  <a:lnTo>
                    <a:pt x="2" y="1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0"/>
                  </a:lnTo>
                  <a:lnTo>
                    <a:pt x="2" y="24"/>
                  </a:lnTo>
                  <a:lnTo>
                    <a:pt x="8" y="30"/>
                  </a:lnTo>
                  <a:lnTo>
                    <a:pt x="16" y="36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40" y="38"/>
                  </a:lnTo>
                  <a:lnTo>
                    <a:pt x="50" y="34"/>
                  </a:lnTo>
                  <a:lnTo>
                    <a:pt x="58" y="28"/>
                  </a:lnTo>
                  <a:lnTo>
                    <a:pt x="60" y="26"/>
                  </a:lnTo>
                  <a:lnTo>
                    <a:pt x="60" y="22"/>
                  </a:lnTo>
                  <a:lnTo>
                    <a:pt x="60" y="22"/>
                  </a:lnTo>
                  <a:close/>
                </a:path>
              </a:pathLst>
            </a:custGeom>
            <a:solidFill>
              <a:srgbClr val="FFE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73"/>
            <p:cNvSpPr>
              <a:spLocks/>
            </p:cNvSpPr>
            <p:nvPr/>
          </p:nvSpPr>
          <p:spPr bwMode="auto">
            <a:xfrm>
              <a:off x="4132263" y="5875338"/>
              <a:ext cx="88900" cy="60325"/>
            </a:xfrm>
            <a:custGeom>
              <a:avLst/>
              <a:gdLst>
                <a:gd name="T0" fmla="*/ 56 w 56"/>
                <a:gd name="T1" fmla="*/ 22 h 38"/>
                <a:gd name="T2" fmla="*/ 56 w 56"/>
                <a:gd name="T3" fmla="*/ 22 h 38"/>
                <a:gd name="T4" fmla="*/ 56 w 56"/>
                <a:gd name="T5" fmla="*/ 14 h 38"/>
                <a:gd name="T6" fmla="*/ 50 w 56"/>
                <a:gd name="T7" fmla="*/ 8 h 38"/>
                <a:gd name="T8" fmla="*/ 42 w 56"/>
                <a:gd name="T9" fmla="*/ 2 h 38"/>
                <a:gd name="T10" fmla="*/ 30 w 56"/>
                <a:gd name="T11" fmla="*/ 0 h 38"/>
                <a:gd name="T12" fmla="*/ 30 w 56"/>
                <a:gd name="T13" fmla="*/ 0 h 38"/>
                <a:gd name="T14" fmla="*/ 18 w 56"/>
                <a:gd name="T15" fmla="*/ 0 h 38"/>
                <a:gd name="T16" fmla="*/ 10 w 56"/>
                <a:gd name="T17" fmla="*/ 4 h 38"/>
                <a:gd name="T18" fmla="*/ 2 w 56"/>
                <a:gd name="T19" fmla="*/ 10 h 38"/>
                <a:gd name="T20" fmla="*/ 0 w 56"/>
                <a:gd name="T21" fmla="*/ 16 h 38"/>
                <a:gd name="T22" fmla="*/ 0 w 56"/>
                <a:gd name="T23" fmla="*/ 16 h 38"/>
                <a:gd name="T24" fmla="*/ 2 w 56"/>
                <a:gd name="T25" fmla="*/ 24 h 38"/>
                <a:gd name="T26" fmla="*/ 6 w 56"/>
                <a:gd name="T27" fmla="*/ 30 h 38"/>
                <a:gd name="T28" fmla="*/ 16 w 56"/>
                <a:gd name="T29" fmla="*/ 34 h 38"/>
                <a:gd name="T30" fmla="*/ 26 w 56"/>
                <a:gd name="T31" fmla="*/ 38 h 38"/>
                <a:gd name="T32" fmla="*/ 26 w 56"/>
                <a:gd name="T33" fmla="*/ 38 h 38"/>
                <a:gd name="T34" fmla="*/ 38 w 56"/>
                <a:gd name="T35" fmla="*/ 36 h 38"/>
                <a:gd name="T36" fmla="*/ 48 w 56"/>
                <a:gd name="T37" fmla="*/ 34 h 38"/>
                <a:gd name="T38" fmla="*/ 54 w 56"/>
                <a:gd name="T39" fmla="*/ 28 h 38"/>
                <a:gd name="T40" fmla="*/ 56 w 56"/>
                <a:gd name="T41" fmla="*/ 22 h 38"/>
                <a:gd name="T42" fmla="*/ 56 w 56"/>
                <a:gd name="T43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6" h="38">
                  <a:moveTo>
                    <a:pt x="56" y="22"/>
                  </a:moveTo>
                  <a:lnTo>
                    <a:pt x="56" y="22"/>
                  </a:lnTo>
                  <a:lnTo>
                    <a:pt x="56" y="14"/>
                  </a:lnTo>
                  <a:lnTo>
                    <a:pt x="50" y="8"/>
                  </a:lnTo>
                  <a:lnTo>
                    <a:pt x="42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10" y="4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24"/>
                  </a:lnTo>
                  <a:lnTo>
                    <a:pt x="6" y="30"/>
                  </a:lnTo>
                  <a:lnTo>
                    <a:pt x="16" y="34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38" y="36"/>
                  </a:lnTo>
                  <a:lnTo>
                    <a:pt x="48" y="34"/>
                  </a:lnTo>
                  <a:lnTo>
                    <a:pt x="54" y="28"/>
                  </a:lnTo>
                  <a:lnTo>
                    <a:pt x="56" y="22"/>
                  </a:lnTo>
                  <a:lnTo>
                    <a:pt x="56" y="22"/>
                  </a:lnTo>
                  <a:close/>
                </a:path>
              </a:pathLst>
            </a:custGeom>
            <a:solidFill>
              <a:srgbClr val="FFE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74"/>
            <p:cNvSpPr>
              <a:spLocks/>
            </p:cNvSpPr>
            <p:nvPr/>
          </p:nvSpPr>
          <p:spPr bwMode="auto">
            <a:xfrm>
              <a:off x="4132263" y="5878513"/>
              <a:ext cx="88900" cy="53975"/>
            </a:xfrm>
            <a:custGeom>
              <a:avLst/>
              <a:gdLst>
                <a:gd name="T0" fmla="*/ 56 w 56"/>
                <a:gd name="T1" fmla="*/ 20 h 34"/>
                <a:gd name="T2" fmla="*/ 56 w 56"/>
                <a:gd name="T3" fmla="*/ 20 h 34"/>
                <a:gd name="T4" fmla="*/ 54 w 56"/>
                <a:gd name="T5" fmla="*/ 12 h 34"/>
                <a:gd name="T6" fmla="*/ 48 w 56"/>
                <a:gd name="T7" fmla="*/ 6 h 34"/>
                <a:gd name="T8" fmla="*/ 40 w 56"/>
                <a:gd name="T9" fmla="*/ 2 h 34"/>
                <a:gd name="T10" fmla="*/ 30 w 56"/>
                <a:gd name="T11" fmla="*/ 0 h 34"/>
                <a:gd name="T12" fmla="*/ 30 w 56"/>
                <a:gd name="T13" fmla="*/ 0 h 34"/>
                <a:gd name="T14" fmla="*/ 20 w 56"/>
                <a:gd name="T15" fmla="*/ 0 h 34"/>
                <a:gd name="T16" fmla="*/ 10 w 56"/>
                <a:gd name="T17" fmla="*/ 2 h 34"/>
                <a:gd name="T18" fmla="*/ 4 w 56"/>
                <a:gd name="T19" fmla="*/ 8 h 34"/>
                <a:gd name="T20" fmla="*/ 0 w 56"/>
                <a:gd name="T21" fmla="*/ 14 h 34"/>
                <a:gd name="T22" fmla="*/ 0 w 56"/>
                <a:gd name="T23" fmla="*/ 14 h 34"/>
                <a:gd name="T24" fmla="*/ 2 w 56"/>
                <a:gd name="T25" fmla="*/ 22 h 34"/>
                <a:gd name="T26" fmla="*/ 8 w 56"/>
                <a:gd name="T27" fmla="*/ 28 h 34"/>
                <a:gd name="T28" fmla="*/ 16 w 56"/>
                <a:gd name="T29" fmla="*/ 32 h 34"/>
                <a:gd name="T30" fmla="*/ 26 w 56"/>
                <a:gd name="T31" fmla="*/ 34 h 34"/>
                <a:gd name="T32" fmla="*/ 26 w 56"/>
                <a:gd name="T33" fmla="*/ 34 h 34"/>
                <a:gd name="T34" fmla="*/ 38 w 56"/>
                <a:gd name="T35" fmla="*/ 34 h 34"/>
                <a:gd name="T36" fmla="*/ 46 w 56"/>
                <a:gd name="T37" fmla="*/ 30 h 34"/>
                <a:gd name="T38" fmla="*/ 52 w 56"/>
                <a:gd name="T39" fmla="*/ 26 h 34"/>
                <a:gd name="T40" fmla="*/ 56 w 56"/>
                <a:gd name="T41" fmla="*/ 20 h 34"/>
                <a:gd name="T42" fmla="*/ 56 w 56"/>
                <a:gd name="T43" fmla="*/ 2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6" h="34">
                  <a:moveTo>
                    <a:pt x="56" y="20"/>
                  </a:moveTo>
                  <a:lnTo>
                    <a:pt x="56" y="20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0" y="0"/>
                  </a:lnTo>
                  <a:lnTo>
                    <a:pt x="10" y="2"/>
                  </a:lnTo>
                  <a:lnTo>
                    <a:pt x="4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2"/>
                  </a:lnTo>
                  <a:lnTo>
                    <a:pt x="8" y="28"/>
                  </a:lnTo>
                  <a:lnTo>
                    <a:pt x="16" y="32"/>
                  </a:lnTo>
                  <a:lnTo>
                    <a:pt x="26" y="34"/>
                  </a:lnTo>
                  <a:lnTo>
                    <a:pt x="26" y="34"/>
                  </a:lnTo>
                  <a:lnTo>
                    <a:pt x="38" y="34"/>
                  </a:lnTo>
                  <a:lnTo>
                    <a:pt x="46" y="30"/>
                  </a:lnTo>
                  <a:lnTo>
                    <a:pt x="52" y="26"/>
                  </a:lnTo>
                  <a:lnTo>
                    <a:pt x="56" y="20"/>
                  </a:lnTo>
                  <a:lnTo>
                    <a:pt x="56" y="20"/>
                  </a:ln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75"/>
            <p:cNvSpPr>
              <a:spLocks/>
            </p:cNvSpPr>
            <p:nvPr/>
          </p:nvSpPr>
          <p:spPr bwMode="auto">
            <a:xfrm>
              <a:off x="4135438" y="5878513"/>
              <a:ext cx="82550" cy="53975"/>
            </a:xfrm>
            <a:custGeom>
              <a:avLst/>
              <a:gdLst>
                <a:gd name="T0" fmla="*/ 52 w 52"/>
                <a:gd name="T1" fmla="*/ 20 h 34"/>
                <a:gd name="T2" fmla="*/ 52 w 52"/>
                <a:gd name="T3" fmla="*/ 20 h 34"/>
                <a:gd name="T4" fmla="*/ 50 w 52"/>
                <a:gd name="T5" fmla="*/ 12 h 34"/>
                <a:gd name="T6" fmla="*/ 46 w 52"/>
                <a:gd name="T7" fmla="*/ 6 h 34"/>
                <a:gd name="T8" fmla="*/ 38 w 52"/>
                <a:gd name="T9" fmla="*/ 2 h 34"/>
                <a:gd name="T10" fmla="*/ 28 w 52"/>
                <a:gd name="T11" fmla="*/ 0 h 34"/>
                <a:gd name="T12" fmla="*/ 28 w 52"/>
                <a:gd name="T13" fmla="*/ 0 h 34"/>
                <a:gd name="T14" fmla="*/ 18 w 52"/>
                <a:gd name="T15" fmla="*/ 0 h 34"/>
                <a:gd name="T16" fmla="*/ 8 w 52"/>
                <a:gd name="T17" fmla="*/ 4 h 34"/>
                <a:gd name="T18" fmla="*/ 2 w 52"/>
                <a:gd name="T19" fmla="*/ 8 h 34"/>
                <a:gd name="T20" fmla="*/ 0 w 52"/>
                <a:gd name="T21" fmla="*/ 14 h 34"/>
                <a:gd name="T22" fmla="*/ 0 w 52"/>
                <a:gd name="T23" fmla="*/ 14 h 34"/>
                <a:gd name="T24" fmla="*/ 2 w 52"/>
                <a:gd name="T25" fmla="*/ 20 h 34"/>
                <a:gd name="T26" fmla="*/ 6 w 52"/>
                <a:gd name="T27" fmla="*/ 26 h 34"/>
                <a:gd name="T28" fmla="*/ 14 w 52"/>
                <a:gd name="T29" fmla="*/ 32 h 34"/>
                <a:gd name="T30" fmla="*/ 24 w 52"/>
                <a:gd name="T31" fmla="*/ 34 h 34"/>
                <a:gd name="T32" fmla="*/ 24 w 52"/>
                <a:gd name="T33" fmla="*/ 34 h 34"/>
                <a:gd name="T34" fmla="*/ 34 w 52"/>
                <a:gd name="T35" fmla="*/ 34 h 34"/>
                <a:gd name="T36" fmla="*/ 44 w 52"/>
                <a:gd name="T37" fmla="*/ 30 h 34"/>
                <a:gd name="T38" fmla="*/ 50 w 52"/>
                <a:gd name="T39" fmla="*/ 26 h 34"/>
                <a:gd name="T40" fmla="*/ 52 w 52"/>
                <a:gd name="T41" fmla="*/ 20 h 34"/>
                <a:gd name="T42" fmla="*/ 52 w 52"/>
                <a:gd name="T43" fmla="*/ 2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2" h="34">
                  <a:moveTo>
                    <a:pt x="52" y="20"/>
                  </a:moveTo>
                  <a:lnTo>
                    <a:pt x="52" y="20"/>
                  </a:lnTo>
                  <a:lnTo>
                    <a:pt x="50" y="12"/>
                  </a:lnTo>
                  <a:lnTo>
                    <a:pt x="46" y="6"/>
                  </a:lnTo>
                  <a:lnTo>
                    <a:pt x="38" y="2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18" y="0"/>
                  </a:lnTo>
                  <a:lnTo>
                    <a:pt x="8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6" y="26"/>
                  </a:lnTo>
                  <a:lnTo>
                    <a:pt x="14" y="32"/>
                  </a:lnTo>
                  <a:lnTo>
                    <a:pt x="24" y="34"/>
                  </a:lnTo>
                  <a:lnTo>
                    <a:pt x="24" y="34"/>
                  </a:lnTo>
                  <a:lnTo>
                    <a:pt x="34" y="34"/>
                  </a:lnTo>
                  <a:lnTo>
                    <a:pt x="44" y="30"/>
                  </a:lnTo>
                  <a:lnTo>
                    <a:pt x="50" y="26"/>
                  </a:lnTo>
                  <a:lnTo>
                    <a:pt x="52" y="20"/>
                  </a:lnTo>
                  <a:lnTo>
                    <a:pt x="52" y="20"/>
                  </a:lnTo>
                  <a:close/>
                </a:path>
              </a:pathLst>
            </a:custGeom>
            <a:solidFill>
              <a:srgbClr val="FFD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76"/>
            <p:cNvSpPr>
              <a:spLocks/>
            </p:cNvSpPr>
            <p:nvPr/>
          </p:nvSpPr>
          <p:spPr bwMode="auto">
            <a:xfrm>
              <a:off x="4138613" y="5878513"/>
              <a:ext cx="79375" cy="50800"/>
            </a:xfrm>
            <a:custGeom>
              <a:avLst/>
              <a:gdLst>
                <a:gd name="T0" fmla="*/ 50 w 50"/>
                <a:gd name="T1" fmla="*/ 20 h 32"/>
                <a:gd name="T2" fmla="*/ 50 w 50"/>
                <a:gd name="T3" fmla="*/ 20 h 32"/>
                <a:gd name="T4" fmla="*/ 48 w 50"/>
                <a:gd name="T5" fmla="*/ 12 h 32"/>
                <a:gd name="T6" fmla="*/ 42 w 50"/>
                <a:gd name="T7" fmla="*/ 8 h 32"/>
                <a:gd name="T8" fmla="*/ 36 w 50"/>
                <a:gd name="T9" fmla="*/ 4 h 32"/>
                <a:gd name="T10" fmla="*/ 26 w 50"/>
                <a:gd name="T11" fmla="*/ 0 h 32"/>
                <a:gd name="T12" fmla="*/ 26 w 50"/>
                <a:gd name="T13" fmla="*/ 0 h 32"/>
                <a:gd name="T14" fmla="*/ 16 w 50"/>
                <a:gd name="T15" fmla="*/ 2 h 32"/>
                <a:gd name="T16" fmla="*/ 8 w 50"/>
                <a:gd name="T17" fmla="*/ 4 h 32"/>
                <a:gd name="T18" fmla="*/ 2 w 50"/>
                <a:gd name="T19" fmla="*/ 8 h 32"/>
                <a:gd name="T20" fmla="*/ 0 w 50"/>
                <a:gd name="T21" fmla="*/ 14 h 32"/>
                <a:gd name="T22" fmla="*/ 0 w 50"/>
                <a:gd name="T23" fmla="*/ 14 h 32"/>
                <a:gd name="T24" fmla="*/ 0 w 50"/>
                <a:gd name="T25" fmla="*/ 20 h 32"/>
                <a:gd name="T26" fmla="*/ 6 w 50"/>
                <a:gd name="T27" fmla="*/ 26 h 32"/>
                <a:gd name="T28" fmla="*/ 14 w 50"/>
                <a:gd name="T29" fmla="*/ 30 h 32"/>
                <a:gd name="T30" fmla="*/ 22 w 50"/>
                <a:gd name="T31" fmla="*/ 32 h 32"/>
                <a:gd name="T32" fmla="*/ 22 w 50"/>
                <a:gd name="T33" fmla="*/ 32 h 32"/>
                <a:gd name="T34" fmla="*/ 32 w 50"/>
                <a:gd name="T35" fmla="*/ 32 h 32"/>
                <a:gd name="T36" fmla="*/ 40 w 50"/>
                <a:gd name="T37" fmla="*/ 30 h 32"/>
                <a:gd name="T38" fmla="*/ 46 w 50"/>
                <a:gd name="T39" fmla="*/ 26 h 32"/>
                <a:gd name="T40" fmla="*/ 50 w 50"/>
                <a:gd name="T41" fmla="*/ 20 h 32"/>
                <a:gd name="T42" fmla="*/ 50 w 50"/>
                <a:gd name="T4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32">
                  <a:moveTo>
                    <a:pt x="50" y="20"/>
                  </a:moveTo>
                  <a:lnTo>
                    <a:pt x="50" y="20"/>
                  </a:lnTo>
                  <a:lnTo>
                    <a:pt x="48" y="12"/>
                  </a:lnTo>
                  <a:lnTo>
                    <a:pt x="42" y="8"/>
                  </a:lnTo>
                  <a:lnTo>
                    <a:pt x="36" y="4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6" y="2"/>
                  </a:lnTo>
                  <a:lnTo>
                    <a:pt x="8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20"/>
                  </a:lnTo>
                  <a:lnTo>
                    <a:pt x="6" y="26"/>
                  </a:lnTo>
                  <a:lnTo>
                    <a:pt x="14" y="30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32" y="32"/>
                  </a:lnTo>
                  <a:lnTo>
                    <a:pt x="40" y="30"/>
                  </a:lnTo>
                  <a:lnTo>
                    <a:pt x="46" y="26"/>
                  </a:lnTo>
                  <a:lnTo>
                    <a:pt x="50" y="20"/>
                  </a:lnTo>
                  <a:lnTo>
                    <a:pt x="50" y="20"/>
                  </a:lnTo>
                  <a:close/>
                </a:path>
              </a:pathLst>
            </a:custGeom>
            <a:solidFill>
              <a:srgbClr val="FFD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77"/>
            <p:cNvSpPr>
              <a:spLocks/>
            </p:cNvSpPr>
            <p:nvPr/>
          </p:nvSpPr>
          <p:spPr bwMode="auto">
            <a:xfrm>
              <a:off x="4138613" y="5881688"/>
              <a:ext cx="76200" cy="47625"/>
            </a:xfrm>
            <a:custGeom>
              <a:avLst/>
              <a:gdLst>
                <a:gd name="T0" fmla="*/ 48 w 48"/>
                <a:gd name="T1" fmla="*/ 18 h 30"/>
                <a:gd name="T2" fmla="*/ 48 w 48"/>
                <a:gd name="T3" fmla="*/ 18 h 30"/>
                <a:gd name="T4" fmla="*/ 46 w 48"/>
                <a:gd name="T5" fmla="*/ 10 h 30"/>
                <a:gd name="T6" fmla="*/ 42 w 48"/>
                <a:gd name="T7" fmla="*/ 6 h 30"/>
                <a:gd name="T8" fmla="*/ 34 w 48"/>
                <a:gd name="T9" fmla="*/ 2 h 30"/>
                <a:gd name="T10" fmla="*/ 26 w 48"/>
                <a:gd name="T11" fmla="*/ 0 h 30"/>
                <a:gd name="T12" fmla="*/ 26 w 48"/>
                <a:gd name="T13" fmla="*/ 0 h 30"/>
                <a:gd name="T14" fmla="*/ 16 w 48"/>
                <a:gd name="T15" fmla="*/ 0 h 30"/>
                <a:gd name="T16" fmla="*/ 8 w 48"/>
                <a:gd name="T17" fmla="*/ 2 h 30"/>
                <a:gd name="T18" fmla="*/ 4 w 48"/>
                <a:gd name="T19" fmla="*/ 6 h 30"/>
                <a:gd name="T20" fmla="*/ 0 w 48"/>
                <a:gd name="T21" fmla="*/ 12 h 30"/>
                <a:gd name="T22" fmla="*/ 0 w 48"/>
                <a:gd name="T23" fmla="*/ 12 h 30"/>
                <a:gd name="T24" fmla="*/ 2 w 48"/>
                <a:gd name="T25" fmla="*/ 18 h 30"/>
                <a:gd name="T26" fmla="*/ 6 w 48"/>
                <a:gd name="T27" fmla="*/ 24 h 30"/>
                <a:gd name="T28" fmla="*/ 14 w 48"/>
                <a:gd name="T29" fmla="*/ 28 h 30"/>
                <a:gd name="T30" fmla="*/ 22 w 48"/>
                <a:gd name="T31" fmla="*/ 30 h 30"/>
                <a:gd name="T32" fmla="*/ 22 w 48"/>
                <a:gd name="T33" fmla="*/ 30 h 30"/>
                <a:gd name="T34" fmla="*/ 32 w 48"/>
                <a:gd name="T35" fmla="*/ 30 h 30"/>
                <a:gd name="T36" fmla="*/ 40 w 48"/>
                <a:gd name="T37" fmla="*/ 26 h 30"/>
                <a:gd name="T38" fmla="*/ 46 w 48"/>
                <a:gd name="T39" fmla="*/ 22 h 30"/>
                <a:gd name="T40" fmla="*/ 48 w 48"/>
                <a:gd name="T41" fmla="*/ 18 h 30"/>
                <a:gd name="T42" fmla="*/ 48 w 48"/>
                <a:gd name="T43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30">
                  <a:moveTo>
                    <a:pt x="48" y="18"/>
                  </a:moveTo>
                  <a:lnTo>
                    <a:pt x="48" y="18"/>
                  </a:lnTo>
                  <a:lnTo>
                    <a:pt x="46" y="10"/>
                  </a:lnTo>
                  <a:lnTo>
                    <a:pt x="42" y="6"/>
                  </a:lnTo>
                  <a:lnTo>
                    <a:pt x="34" y="2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6" y="0"/>
                  </a:lnTo>
                  <a:lnTo>
                    <a:pt x="8" y="2"/>
                  </a:lnTo>
                  <a:lnTo>
                    <a:pt x="4" y="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8"/>
                  </a:lnTo>
                  <a:lnTo>
                    <a:pt x="6" y="24"/>
                  </a:lnTo>
                  <a:lnTo>
                    <a:pt x="14" y="28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32" y="30"/>
                  </a:lnTo>
                  <a:lnTo>
                    <a:pt x="40" y="26"/>
                  </a:lnTo>
                  <a:lnTo>
                    <a:pt x="46" y="22"/>
                  </a:lnTo>
                  <a:lnTo>
                    <a:pt x="48" y="18"/>
                  </a:lnTo>
                  <a:lnTo>
                    <a:pt x="48" y="18"/>
                  </a:lnTo>
                  <a:close/>
                </a:path>
              </a:pathLst>
            </a:custGeom>
            <a:solidFill>
              <a:srgbClr val="FFD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78"/>
            <p:cNvSpPr>
              <a:spLocks/>
            </p:cNvSpPr>
            <p:nvPr/>
          </p:nvSpPr>
          <p:spPr bwMode="auto">
            <a:xfrm>
              <a:off x="4141788" y="5881688"/>
              <a:ext cx="69850" cy="44450"/>
            </a:xfrm>
            <a:custGeom>
              <a:avLst/>
              <a:gdLst>
                <a:gd name="T0" fmla="*/ 44 w 44"/>
                <a:gd name="T1" fmla="*/ 16 h 28"/>
                <a:gd name="T2" fmla="*/ 44 w 44"/>
                <a:gd name="T3" fmla="*/ 16 h 28"/>
                <a:gd name="T4" fmla="*/ 44 w 44"/>
                <a:gd name="T5" fmla="*/ 12 h 28"/>
                <a:gd name="T6" fmla="*/ 38 w 44"/>
                <a:gd name="T7" fmla="*/ 6 h 28"/>
                <a:gd name="T8" fmla="*/ 32 w 44"/>
                <a:gd name="T9" fmla="*/ 2 h 28"/>
                <a:gd name="T10" fmla="*/ 24 w 44"/>
                <a:gd name="T11" fmla="*/ 0 h 28"/>
                <a:gd name="T12" fmla="*/ 24 w 44"/>
                <a:gd name="T13" fmla="*/ 0 h 28"/>
                <a:gd name="T14" fmla="*/ 14 w 44"/>
                <a:gd name="T15" fmla="*/ 0 h 28"/>
                <a:gd name="T16" fmla="*/ 8 w 44"/>
                <a:gd name="T17" fmla="*/ 4 h 28"/>
                <a:gd name="T18" fmla="*/ 2 w 44"/>
                <a:gd name="T19" fmla="*/ 8 h 28"/>
                <a:gd name="T20" fmla="*/ 0 w 44"/>
                <a:gd name="T21" fmla="*/ 12 h 28"/>
                <a:gd name="T22" fmla="*/ 0 w 44"/>
                <a:gd name="T23" fmla="*/ 12 h 28"/>
                <a:gd name="T24" fmla="*/ 2 w 44"/>
                <a:gd name="T25" fmla="*/ 18 h 28"/>
                <a:gd name="T26" fmla="*/ 6 w 44"/>
                <a:gd name="T27" fmla="*/ 24 h 28"/>
                <a:gd name="T28" fmla="*/ 12 w 44"/>
                <a:gd name="T29" fmla="*/ 26 h 28"/>
                <a:gd name="T30" fmla="*/ 20 w 44"/>
                <a:gd name="T31" fmla="*/ 28 h 28"/>
                <a:gd name="T32" fmla="*/ 20 w 44"/>
                <a:gd name="T33" fmla="*/ 28 h 28"/>
                <a:gd name="T34" fmla="*/ 30 w 44"/>
                <a:gd name="T35" fmla="*/ 28 h 28"/>
                <a:gd name="T36" fmla="*/ 36 w 44"/>
                <a:gd name="T37" fmla="*/ 26 h 28"/>
                <a:gd name="T38" fmla="*/ 42 w 44"/>
                <a:gd name="T39" fmla="*/ 22 h 28"/>
                <a:gd name="T40" fmla="*/ 44 w 44"/>
                <a:gd name="T41" fmla="*/ 16 h 28"/>
                <a:gd name="T42" fmla="*/ 44 w 44"/>
                <a:gd name="T43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" h="28">
                  <a:moveTo>
                    <a:pt x="44" y="16"/>
                  </a:moveTo>
                  <a:lnTo>
                    <a:pt x="44" y="16"/>
                  </a:lnTo>
                  <a:lnTo>
                    <a:pt x="44" y="12"/>
                  </a:lnTo>
                  <a:lnTo>
                    <a:pt x="38" y="6"/>
                  </a:lnTo>
                  <a:lnTo>
                    <a:pt x="32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4" y="0"/>
                  </a:lnTo>
                  <a:lnTo>
                    <a:pt x="8" y="4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8"/>
                  </a:lnTo>
                  <a:lnTo>
                    <a:pt x="6" y="24"/>
                  </a:lnTo>
                  <a:lnTo>
                    <a:pt x="12" y="26"/>
                  </a:lnTo>
                  <a:lnTo>
                    <a:pt x="20" y="28"/>
                  </a:lnTo>
                  <a:lnTo>
                    <a:pt x="20" y="28"/>
                  </a:lnTo>
                  <a:lnTo>
                    <a:pt x="30" y="28"/>
                  </a:lnTo>
                  <a:lnTo>
                    <a:pt x="36" y="26"/>
                  </a:lnTo>
                  <a:lnTo>
                    <a:pt x="42" y="22"/>
                  </a:lnTo>
                  <a:lnTo>
                    <a:pt x="44" y="16"/>
                  </a:lnTo>
                  <a:lnTo>
                    <a:pt x="44" y="16"/>
                  </a:lnTo>
                  <a:close/>
                </a:path>
              </a:pathLst>
            </a:custGeom>
            <a:solidFill>
              <a:srgbClr val="FFD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79"/>
            <p:cNvSpPr>
              <a:spLocks/>
            </p:cNvSpPr>
            <p:nvPr/>
          </p:nvSpPr>
          <p:spPr bwMode="auto">
            <a:xfrm>
              <a:off x="4144963" y="5884863"/>
              <a:ext cx="66675" cy="41275"/>
            </a:xfrm>
            <a:custGeom>
              <a:avLst/>
              <a:gdLst>
                <a:gd name="T0" fmla="*/ 42 w 42"/>
                <a:gd name="T1" fmla="*/ 14 h 26"/>
                <a:gd name="T2" fmla="*/ 42 w 42"/>
                <a:gd name="T3" fmla="*/ 14 h 26"/>
                <a:gd name="T4" fmla="*/ 40 w 42"/>
                <a:gd name="T5" fmla="*/ 10 h 26"/>
                <a:gd name="T6" fmla="*/ 36 w 42"/>
                <a:gd name="T7" fmla="*/ 4 h 26"/>
                <a:gd name="T8" fmla="*/ 30 w 42"/>
                <a:gd name="T9" fmla="*/ 2 h 26"/>
                <a:gd name="T10" fmla="*/ 22 w 42"/>
                <a:gd name="T11" fmla="*/ 0 h 26"/>
                <a:gd name="T12" fmla="*/ 22 w 42"/>
                <a:gd name="T13" fmla="*/ 0 h 26"/>
                <a:gd name="T14" fmla="*/ 14 w 42"/>
                <a:gd name="T15" fmla="*/ 0 h 26"/>
                <a:gd name="T16" fmla="*/ 6 w 42"/>
                <a:gd name="T17" fmla="*/ 2 h 26"/>
                <a:gd name="T18" fmla="*/ 2 w 42"/>
                <a:gd name="T19" fmla="*/ 6 h 26"/>
                <a:gd name="T20" fmla="*/ 0 w 42"/>
                <a:gd name="T21" fmla="*/ 10 h 26"/>
                <a:gd name="T22" fmla="*/ 0 w 42"/>
                <a:gd name="T23" fmla="*/ 10 h 26"/>
                <a:gd name="T24" fmla="*/ 0 w 42"/>
                <a:gd name="T25" fmla="*/ 16 h 26"/>
                <a:gd name="T26" fmla="*/ 4 w 42"/>
                <a:gd name="T27" fmla="*/ 20 h 26"/>
                <a:gd name="T28" fmla="*/ 10 w 42"/>
                <a:gd name="T29" fmla="*/ 24 h 26"/>
                <a:gd name="T30" fmla="*/ 18 w 42"/>
                <a:gd name="T31" fmla="*/ 26 h 26"/>
                <a:gd name="T32" fmla="*/ 18 w 42"/>
                <a:gd name="T33" fmla="*/ 26 h 26"/>
                <a:gd name="T34" fmla="*/ 28 w 42"/>
                <a:gd name="T35" fmla="*/ 26 h 26"/>
                <a:gd name="T36" fmla="*/ 34 w 42"/>
                <a:gd name="T37" fmla="*/ 24 h 26"/>
                <a:gd name="T38" fmla="*/ 38 w 42"/>
                <a:gd name="T39" fmla="*/ 20 h 26"/>
                <a:gd name="T40" fmla="*/ 42 w 42"/>
                <a:gd name="T41" fmla="*/ 14 h 26"/>
                <a:gd name="T42" fmla="*/ 42 w 42"/>
                <a:gd name="T43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26">
                  <a:moveTo>
                    <a:pt x="42" y="14"/>
                  </a:moveTo>
                  <a:lnTo>
                    <a:pt x="42" y="14"/>
                  </a:lnTo>
                  <a:lnTo>
                    <a:pt x="40" y="10"/>
                  </a:lnTo>
                  <a:lnTo>
                    <a:pt x="36" y="4"/>
                  </a:lnTo>
                  <a:lnTo>
                    <a:pt x="30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4" y="0"/>
                  </a:lnTo>
                  <a:lnTo>
                    <a:pt x="6" y="2"/>
                  </a:lnTo>
                  <a:lnTo>
                    <a:pt x="2" y="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4" y="20"/>
                  </a:lnTo>
                  <a:lnTo>
                    <a:pt x="10" y="24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28" y="26"/>
                  </a:lnTo>
                  <a:lnTo>
                    <a:pt x="34" y="24"/>
                  </a:lnTo>
                  <a:lnTo>
                    <a:pt x="38" y="20"/>
                  </a:lnTo>
                  <a:lnTo>
                    <a:pt x="42" y="14"/>
                  </a:lnTo>
                  <a:lnTo>
                    <a:pt x="42" y="14"/>
                  </a:lnTo>
                  <a:close/>
                </a:path>
              </a:pathLst>
            </a:custGeom>
            <a:solidFill>
              <a:srgbClr val="FFD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80"/>
            <p:cNvSpPr>
              <a:spLocks/>
            </p:cNvSpPr>
            <p:nvPr/>
          </p:nvSpPr>
          <p:spPr bwMode="auto">
            <a:xfrm>
              <a:off x="4144963" y="5884863"/>
              <a:ext cx="63500" cy="41275"/>
            </a:xfrm>
            <a:custGeom>
              <a:avLst/>
              <a:gdLst>
                <a:gd name="T0" fmla="*/ 40 w 40"/>
                <a:gd name="T1" fmla="*/ 14 h 26"/>
                <a:gd name="T2" fmla="*/ 40 w 40"/>
                <a:gd name="T3" fmla="*/ 14 h 26"/>
                <a:gd name="T4" fmla="*/ 38 w 40"/>
                <a:gd name="T5" fmla="*/ 10 h 26"/>
                <a:gd name="T6" fmla="*/ 34 w 40"/>
                <a:gd name="T7" fmla="*/ 6 h 26"/>
                <a:gd name="T8" fmla="*/ 28 w 40"/>
                <a:gd name="T9" fmla="*/ 2 h 26"/>
                <a:gd name="T10" fmla="*/ 22 w 40"/>
                <a:gd name="T11" fmla="*/ 0 h 26"/>
                <a:gd name="T12" fmla="*/ 22 w 40"/>
                <a:gd name="T13" fmla="*/ 0 h 26"/>
                <a:gd name="T14" fmla="*/ 14 w 40"/>
                <a:gd name="T15" fmla="*/ 0 h 26"/>
                <a:gd name="T16" fmla="*/ 8 w 40"/>
                <a:gd name="T17" fmla="*/ 2 h 26"/>
                <a:gd name="T18" fmla="*/ 2 w 40"/>
                <a:gd name="T19" fmla="*/ 6 h 26"/>
                <a:gd name="T20" fmla="*/ 0 w 40"/>
                <a:gd name="T21" fmla="*/ 10 h 26"/>
                <a:gd name="T22" fmla="*/ 0 w 40"/>
                <a:gd name="T23" fmla="*/ 10 h 26"/>
                <a:gd name="T24" fmla="*/ 2 w 40"/>
                <a:gd name="T25" fmla="*/ 16 h 26"/>
                <a:gd name="T26" fmla="*/ 6 w 40"/>
                <a:gd name="T27" fmla="*/ 20 h 26"/>
                <a:gd name="T28" fmla="*/ 12 w 40"/>
                <a:gd name="T29" fmla="*/ 24 h 26"/>
                <a:gd name="T30" fmla="*/ 20 w 40"/>
                <a:gd name="T31" fmla="*/ 26 h 26"/>
                <a:gd name="T32" fmla="*/ 20 w 40"/>
                <a:gd name="T33" fmla="*/ 26 h 26"/>
                <a:gd name="T34" fmla="*/ 26 w 40"/>
                <a:gd name="T35" fmla="*/ 24 h 26"/>
                <a:gd name="T36" fmla="*/ 34 w 40"/>
                <a:gd name="T37" fmla="*/ 22 h 26"/>
                <a:gd name="T38" fmla="*/ 38 w 40"/>
                <a:gd name="T39" fmla="*/ 20 h 26"/>
                <a:gd name="T40" fmla="*/ 40 w 40"/>
                <a:gd name="T41" fmla="*/ 14 h 26"/>
                <a:gd name="T42" fmla="*/ 40 w 40"/>
                <a:gd name="T43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6">
                  <a:moveTo>
                    <a:pt x="40" y="14"/>
                  </a:moveTo>
                  <a:lnTo>
                    <a:pt x="40" y="14"/>
                  </a:lnTo>
                  <a:lnTo>
                    <a:pt x="38" y="10"/>
                  </a:lnTo>
                  <a:lnTo>
                    <a:pt x="34" y="6"/>
                  </a:lnTo>
                  <a:lnTo>
                    <a:pt x="28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4" y="0"/>
                  </a:lnTo>
                  <a:lnTo>
                    <a:pt x="8" y="2"/>
                  </a:lnTo>
                  <a:lnTo>
                    <a:pt x="2" y="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6"/>
                  </a:lnTo>
                  <a:lnTo>
                    <a:pt x="6" y="20"/>
                  </a:lnTo>
                  <a:lnTo>
                    <a:pt x="12" y="24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26" y="24"/>
                  </a:lnTo>
                  <a:lnTo>
                    <a:pt x="34" y="22"/>
                  </a:lnTo>
                  <a:lnTo>
                    <a:pt x="38" y="20"/>
                  </a:lnTo>
                  <a:lnTo>
                    <a:pt x="40" y="14"/>
                  </a:lnTo>
                  <a:lnTo>
                    <a:pt x="40" y="14"/>
                  </a:lnTo>
                  <a:close/>
                </a:path>
              </a:pathLst>
            </a:custGeom>
            <a:solidFill>
              <a:srgbClr val="FFD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81"/>
            <p:cNvSpPr>
              <a:spLocks/>
            </p:cNvSpPr>
            <p:nvPr/>
          </p:nvSpPr>
          <p:spPr bwMode="auto">
            <a:xfrm>
              <a:off x="4148138" y="5888038"/>
              <a:ext cx="57150" cy="34925"/>
            </a:xfrm>
            <a:custGeom>
              <a:avLst/>
              <a:gdLst>
                <a:gd name="T0" fmla="*/ 0 w 36"/>
                <a:gd name="T1" fmla="*/ 8 h 22"/>
                <a:gd name="T2" fmla="*/ 0 w 36"/>
                <a:gd name="T3" fmla="*/ 8 h 22"/>
                <a:gd name="T4" fmla="*/ 2 w 36"/>
                <a:gd name="T5" fmla="*/ 14 h 22"/>
                <a:gd name="T6" fmla="*/ 4 w 36"/>
                <a:gd name="T7" fmla="*/ 18 h 22"/>
                <a:gd name="T8" fmla="*/ 10 w 36"/>
                <a:gd name="T9" fmla="*/ 20 h 22"/>
                <a:gd name="T10" fmla="*/ 18 w 36"/>
                <a:gd name="T11" fmla="*/ 22 h 22"/>
                <a:gd name="T12" fmla="*/ 18 w 36"/>
                <a:gd name="T13" fmla="*/ 22 h 22"/>
                <a:gd name="T14" fmla="*/ 24 w 36"/>
                <a:gd name="T15" fmla="*/ 22 h 22"/>
                <a:gd name="T16" fmla="*/ 30 w 36"/>
                <a:gd name="T17" fmla="*/ 20 h 22"/>
                <a:gd name="T18" fmla="*/ 34 w 36"/>
                <a:gd name="T19" fmla="*/ 16 h 22"/>
                <a:gd name="T20" fmla="*/ 36 w 36"/>
                <a:gd name="T21" fmla="*/ 12 h 22"/>
                <a:gd name="T22" fmla="*/ 36 w 36"/>
                <a:gd name="T23" fmla="*/ 12 h 22"/>
                <a:gd name="T24" fmla="*/ 36 w 36"/>
                <a:gd name="T25" fmla="*/ 8 h 22"/>
                <a:gd name="T26" fmla="*/ 32 w 36"/>
                <a:gd name="T27" fmla="*/ 4 h 22"/>
                <a:gd name="T28" fmla="*/ 26 w 36"/>
                <a:gd name="T29" fmla="*/ 0 h 22"/>
                <a:gd name="T30" fmla="*/ 20 w 36"/>
                <a:gd name="T31" fmla="*/ 0 h 22"/>
                <a:gd name="T32" fmla="*/ 20 w 36"/>
                <a:gd name="T33" fmla="*/ 0 h 22"/>
                <a:gd name="T34" fmla="*/ 12 w 36"/>
                <a:gd name="T35" fmla="*/ 0 h 22"/>
                <a:gd name="T36" fmla="*/ 6 w 36"/>
                <a:gd name="T37" fmla="*/ 2 h 22"/>
                <a:gd name="T38" fmla="*/ 2 w 36"/>
                <a:gd name="T39" fmla="*/ 4 h 22"/>
                <a:gd name="T40" fmla="*/ 0 w 36"/>
                <a:gd name="T41" fmla="*/ 8 h 22"/>
                <a:gd name="T42" fmla="*/ 0 w 36"/>
                <a:gd name="T43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22">
                  <a:moveTo>
                    <a:pt x="0" y="8"/>
                  </a:moveTo>
                  <a:lnTo>
                    <a:pt x="0" y="8"/>
                  </a:lnTo>
                  <a:lnTo>
                    <a:pt x="2" y="14"/>
                  </a:lnTo>
                  <a:lnTo>
                    <a:pt x="4" y="18"/>
                  </a:lnTo>
                  <a:lnTo>
                    <a:pt x="10" y="20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24" y="22"/>
                  </a:lnTo>
                  <a:lnTo>
                    <a:pt x="30" y="20"/>
                  </a:lnTo>
                  <a:lnTo>
                    <a:pt x="34" y="16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8"/>
                  </a:lnTo>
                  <a:lnTo>
                    <a:pt x="32" y="4"/>
                  </a:lnTo>
                  <a:lnTo>
                    <a:pt x="26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2" y="0"/>
                  </a:lnTo>
                  <a:lnTo>
                    <a:pt x="6" y="2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CF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82"/>
            <p:cNvSpPr>
              <a:spLocks/>
            </p:cNvSpPr>
            <p:nvPr/>
          </p:nvSpPr>
          <p:spPr bwMode="auto">
            <a:xfrm>
              <a:off x="4144963" y="5691188"/>
              <a:ext cx="104775" cy="117475"/>
            </a:xfrm>
            <a:custGeom>
              <a:avLst/>
              <a:gdLst>
                <a:gd name="T0" fmla="*/ 56 w 66"/>
                <a:gd name="T1" fmla="*/ 0 h 74"/>
                <a:gd name="T2" fmla="*/ 56 w 66"/>
                <a:gd name="T3" fmla="*/ 0 h 74"/>
                <a:gd name="T4" fmla="*/ 16 w 66"/>
                <a:gd name="T5" fmla="*/ 18 h 74"/>
                <a:gd name="T6" fmla="*/ 16 w 66"/>
                <a:gd name="T7" fmla="*/ 18 h 74"/>
                <a:gd name="T8" fmla="*/ 2 w 66"/>
                <a:gd name="T9" fmla="*/ 22 h 74"/>
                <a:gd name="T10" fmla="*/ 2 w 66"/>
                <a:gd name="T11" fmla="*/ 22 h 74"/>
                <a:gd name="T12" fmla="*/ 0 w 66"/>
                <a:gd name="T13" fmla="*/ 28 h 74"/>
                <a:gd name="T14" fmla="*/ 0 w 66"/>
                <a:gd name="T15" fmla="*/ 28 h 74"/>
                <a:gd name="T16" fmla="*/ 0 w 66"/>
                <a:gd name="T17" fmla="*/ 36 h 74"/>
                <a:gd name="T18" fmla="*/ 2 w 66"/>
                <a:gd name="T19" fmla="*/ 44 h 74"/>
                <a:gd name="T20" fmla="*/ 4 w 66"/>
                <a:gd name="T21" fmla="*/ 52 h 74"/>
                <a:gd name="T22" fmla="*/ 6 w 66"/>
                <a:gd name="T23" fmla="*/ 60 h 74"/>
                <a:gd name="T24" fmla="*/ 10 w 66"/>
                <a:gd name="T25" fmla="*/ 66 h 74"/>
                <a:gd name="T26" fmla="*/ 16 w 66"/>
                <a:gd name="T27" fmla="*/ 70 h 74"/>
                <a:gd name="T28" fmla="*/ 20 w 66"/>
                <a:gd name="T29" fmla="*/ 74 h 74"/>
                <a:gd name="T30" fmla="*/ 28 w 66"/>
                <a:gd name="T31" fmla="*/ 74 h 74"/>
                <a:gd name="T32" fmla="*/ 28 w 66"/>
                <a:gd name="T33" fmla="*/ 74 h 74"/>
                <a:gd name="T34" fmla="*/ 34 w 66"/>
                <a:gd name="T35" fmla="*/ 74 h 74"/>
                <a:gd name="T36" fmla="*/ 40 w 66"/>
                <a:gd name="T37" fmla="*/ 74 h 74"/>
                <a:gd name="T38" fmla="*/ 46 w 66"/>
                <a:gd name="T39" fmla="*/ 70 h 74"/>
                <a:gd name="T40" fmla="*/ 52 w 66"/>
                <a:gd name="T41" fmla="*/ 66 h 74"/>
                <a:gd name="T42" fmla="*/ 56 w 66"/>
                <a:gd name="T43" fmla="*/ 60 h 74"/>
                <a:gd name="T44" fmla="*/ 60 w 66"/>
                <a:gd name="T45" fmla="*/ 52 h 74"/>
                <a:gd name="T46" fmla="*/ 64 w 66"/>
                <a:gd name="T47" fmla="*/ 44 h 74"/>
                <a:gd name="T48" fmla="*/ 66 w 66"/>
                <a:gd name="T49" fmla="*/ 36 h 74"/>
                <a:gd name="T50" fmla="*/ 66 w 66"/>
                <a:gd name="T51" fmla="*/ 36 h 74"/>
                <a:gd name="T52" fmla="*/ 66 w 66"/>
                <a:gd name="T53" fmla="*/ 26 h 74"/>
                <a:gd name="T54" fmla="*/ 64 w 66"/>
                <a:gd name="T55" fmla="*/ 16 h 74"/>
                <a:gd name="T56" fmla="*/ 62 w 66"/>
                <a:gd name="T57" fmla="*/ 6 h 74"/>
                <a:gd name="T58" fmla="*/ 56 w 66"/>
                <a:gd name="T59" fmla="*/ 0 h 74"/>
                <a:gd name="T60" fmla="*/ 56 w 66"/>
                <a:gd name="T61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6" h="74">
                  <a:moveTo>
                    <a:pt x="56" y="0"/>
                  </a:moveTo>
                  <a:lnTo>
                    <a:pt x="56" y="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36"/>
                  </a:lnTo>
                  <a:lnTo>
                    <a:pt x="2" y="44"/>
                  </a:lnTo>
                  <a:lnTo>
                    <a:pt x="4" y="52"/>
                  </a:lnTo>
                  <a:lnTo>
                    <a:pt x="6" y="60"/>
                  </a:lnTo>
                  <a:lnTo>
                    <a:pt x="10" y="66"/>
                  </a:lnTo>
                  <a:lnTo>
                    <a:pt x="16" y="70"/>
                  </a:lnTo>
                  <a:lnTo>
                    <a:pt x="20" y="74"/>
                  </a:lnTo>
                  <a:lnTo>
                    <a:pt x="28" y="74"/>
                  </a:lnTo>
                  <a:lnTo>
                    <a:pt x="28" y="74"/>
                  </a:lnTo>
                  <a:lnTo>
                    <a:pt x="34" y="74"/>
                  </a:lnTo>
                  <a:lnTo>
                    <a:pt x="40" y="74"/>
                  </a:lnTo>
                  <a:lnTo>
                    <a:pt x="46" y="70"/>
                  </a:lnTo>
                  <a:lnTo>
                    <a:pt x="52" y="66"/>
                  </a:lnTo>
                  <a:lnTo>
                    <a:pt x="56" y="60"/>
                  </a:lnTo>
                  <a:lnTo>
                    <a:pt x="60" y="52"/>
                  </a:lnTo>
                  <a:lnTo>
                    <a:pt x="64" y="44"/>
                  </a:lnTo>
                  <a:lnTo>
                    <a:pt x="66" y="36"/>
                  </a:lnTo>
                  <a:lnTo>
                    <a:pt x="66" y="36"/>
                  </a:lnTo>
                  <a:lnTo>
                    <a:pt x="66" y="26"/>
                  </a:lnTo>
                  <a:lnTo>
                    <a:pt x="64" y="16"/>
                  </a:lnTo>
                  <a:lnTo>
                    <a:pt x="62" y="6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764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83"/>
            <p:cNvSpPr>
              <a:spLocks/>
            </p:cNvSpPr>
            <p:nvPr/>
          </p:nvSpPr>
          <p:spPr bwMode="auto">
            <a:xfrm>
              <a:off x="4157663" y="5694363"/>
              <a:ext cx="82550" cy="101600"/>
            </a:xfrm>
            <a:custGeom>
              <a:avLst/>
              <a:gdLst>
                <a:gd name="T0" fmla="*/ 42 w 52"/>
                <a:gd name="T1" fmla="*/ 0 h 64"/>
                <a:gd name="T2" fmla="*/ 42 w 52"/>
                <a:gd name="T3" fmla="*/ 0 h 64"/>
                <a:gd name="T4" fmla="*/ 8 w 52"/>
                <a:gd name="T5" fmla="*/ 16 h 64"/>
                <a:gd name="T6" fmla="*/ 8 w 52"/>
                <a:gd name="T7" fmla="*/ 16 h 64"/>
                <a:gd name="T8" fmla="*/ 2 w 52"/>
                <a:gd name="T9" fmla="*/ 18 h 64"/>
                <a:gd name="T10" fmla="*/ 2 w 52"/>
                <a:gd name="T11" fmla="*/ 18 h 64"/>
                <a:gd name="T12" fmla="*/ 0 w 52"/>
                <a:gd name="T13" fmla="*/ 26 h 64"/>
                <a:gd name="T14" fmla="*/ 0 w 52"/>
                <a:gd name="T15" fmla="*/ 26 h 64"/>
                <a:gd name="T16" fmla="*/ 0 w 52"/>
                <a:gd name="T17" fmla="*/ 40 h 64"/>
                <a:gd name="T18" fmla="*/ 4 w 52"/>
                <a:gd name="T19" fmla="*/ 52 h 64"/>
                <a:gd name="T20" fmla="*/ 10 w 52"/>
                <a:gd name="T21" fmla="*/ 60 h 64"/>
                <a:gd name="T22" fmla="*/ 16 w 52"/>
                <a:gd name="T23" fmla="*/ 62 h 64"/>
                <a:gd name="T24" fmla="*/ 20 w 52"/>
                <a:gd name="T25" fmla="*/ 64 h 64"/>
                <a:gd name="T26" fmla="*/ 20 w 52"/>
                <a:gd name="T27" fmla="*/ 64 h 64"/>
                <a:gd name="T28" fmla="*/ 26 w 52"/>
                <a:gd name="T29" fmla="*/ 64 h 64"/>
                <a:gd name="T30" fmla="*/ 30 w 52"/>
                <a:gd name="T31" fmla="*/ 62 h 64"/>
                <a:gd name="T32" fmla="*/ 40 w 52"/>
                <a:gd name="T33" fmla="*/ 56 h 64"/>
                <a:gd name="T34" fmla="*/ 48 w 52"/>
                <a:gd name="T35" fmla="*/ 46 h 64"/>
                <a:gd name="T36" fmla="*/ 50 w 52"/>
                <a:gd name="T37" fmla="*/ 34 h 64"/>
                <a:gd name="T38" fmla="*/ 50 w 52"/>
                <a:gd name="T39" fmla="*/ 34 h 64"/>
                <a:gd name="T40" fmla="*/ 52 w 52"/>
                <a:gd name="T41" fmla="*/ 24 h 64"/>
                <a:gd name="T42" fmla="*/ 50 w 52"/>
                <a:gd name="T43" fmla="*/ 14 h 64"/>
                <a:gd name="T44" fmla="*/ 46 w 52"/>
                <a:gd name="T45" fmla="*/ 6 h 64"/>
                <a:gd name="T46" fmla="*/ 42 w 52"/>
                <a:gd name="T47" fmla="*/ 0 h 64"/>
                <a:gd name="T48" fmla="*/ 42 w 52"/>
                <a:gd name="T4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" h="64">
                  <a:moveTo>
                    <a:pt x="42" y="0"/>
                  </a:moveTo>
                  <a:lnTo>
                    <a:pt x="42" y="0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40"/>
                  </a:lnTo>
                  <a:lnTo>
                    <a:pt x="4" y="52"/>
                  </a:lnTo>
                  <a:lnTo>
                    <a:pt x="10" y="60"/>
                  </a:lnTo>
                  <a:lnTo>
                    <a:pt x="16" y="62"/>
                  </a:lnTo>
                  <a:lnTo>
                    <a:pt x="20" y="64"/>
                  </a:lnTo>
                  <a:lnTo>
                    <a:pt x="20" y="64"/>
                  </a:lnTo>
                  <a:lnTo>
                    <a:pt x="26" y="64"/>
                  </a:lnTo>
                  <a:lnTo>
                    <a:pt x="30" y="62"/>
                  </a:lnTo>
                  <a:lnTo>
                    <a:pt x="40" y="56"/>
                  </a:lnTo>
                  <a:lnTo>
                    <a:pt x="48" y="46"/>
                  </a:lnTo>
                  <a:lnTo>
                    <a:pt x="50" y="34"/>
                  </a:lnTo>
                  <a:lnTo>
                    <a:pt x="50" y="34"/>
                  </a:lnTo>
                  <a:lnTo>
                    <a:pt x="52" y="24"/>
                  </a:lnTo>
                  <a:lnTo>
                    <a:pt x="50" y="14"/>
                  </a:lnTo>
                  <a:lnTo>
                    <a:pt x="46" y="6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1E7C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84"/>
            <p:cNvSpPr>
              <a:spLocks/>
            </p:cNvSpPr>
            <p:nvPr/>
          </p:nvSpPr>
          <p:spPr bwMode="auto">
            <a:xfrm>
              <a:off x="4170363" y="5710238"/>
              <a:ext cx="53975" cy="66675"/>
            </a:xfrm>
            <a:custGeom>
              <a:avLst/>
              <a:gdLst>
                <a:gd name="T0" fmla="*/ 34 w 34"/>
                <a:gd name="T1" fmla="*/ 24 h 42"/>
                <a:gd name="T2" fmla="*/ 34 w 34"/>
                <a:gd name="T3" fmla="*/ 24 h 42"/>
                <a:gd name="T4" fmla="*/ 32 w 34"/>
                <a:gd name="T5" fmla="*/ 32 h 42"/>
                <a:gd name="T6" fmla="*/ 26 w 34"/>
                <a:gd name="T7" fmla="*/ 38 h 42"/>
                <a:gd name="T8" fmla="*/ 20 w 34"/>
                <a:gd name="T9" fmla="*/ 42 h 42"/>
                <a:gd name="T10" fmla="*/ 14 w 34"/>
                <a:gd name="T11" fmla="*/ 42 h 42"/>
                <a:gd name="T12" fmla="*/ 14 w 34"/>
                <a:gd name="T13" fmla="*/ 42 h 42"/>
                <a:gd name="T14" fmla="*/ 8 w 34"/>
                <a:gd name="T15" fmla="*/ 40 h 42"/>
                <a:gd name="T16" fmla="*/ 4 w 34"/>
                <a:gd name="T17" fmla="*/ 34 h 42"/>
                <a:gd name="T18" fmla="*/ 0 w 34"/>
                <a:gd name="T19" fmla="*/ 28 h 42"/>
                <a:gd name="T20" fmla="*/ 0 w 34"/>
                <a:gd name="T21" fmla="*/ 18 h 42"/>
                <a:gd name="T22" fmla="*/ 0 w 34"/>
                <a:gd name="T23" fmla="*/ 18 h 42"/>
                <a:gd name="T24" fmla="*/ 2 w 34"/>
                <a:gd name="T25" fmla="*/ 10 h 42"/>
                <a:gd name="T26" fmla="*/ 8 w 34"/>
                <a:gd name="T27" fmla="*/ 4 h 42"/>
                <a:gd name="T28" fmla="*/ 14 w 34"/>
                <a:gd name="T29" fmla="*/ 0 h 42"/>
                <a:gd name="T30" fmla="*/ 20 w 34"/>
                <a:gd name="T31" fmla="*/ 0 h 42"/>
                <a:gd name="T32" fmla="*/ 20 w 34"/>
                <a:gd name="T33" fmla="*/ 0 h 42"/>
                <a:gd name="T34" fmla="*/ 26 w 34"/>
                <a:gd name="T35" fmla="*/ 2 h 42"/>
                <a:gd name="T36" fmla="*/ 30 w 34"/>
                <a:gd name="T37" fmla="*/ 8 h 42"/>
                <a:gd name="T38" fmla="*/ 34 w 34"/>
                <a:gd name="T39" fmla="*/ 14 h 42"/>
                <a:gd name="T40" fmla="*/ 34 w 34"/>
                <a:gd name="T41" fmla="*/ 24 h 42"/>
                <a:gd name="T42" fmla="*/ 34 w 34"/>
                <a:gd name="T43" fmla="*/ 2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4" h="42">
                  <a:moveTo>
                    <a:pt x="34" y="24"/>
                  </a:moveTo>
                  <a:lnTo>
                    <a:pt x="34" y="24"/>
                  </a:lnTo>
                  <a:lnTo>
                    <a:pt x="32" y="32"/>
                  </a:lnTo>
                  <a:lnTo>
                    <a:pt x="26" y="38"/>
                  </a:lnTo>
                  <a:lnTo>
                    <a:pt x="20" y="42"/>
                  </a:lnTo>
                  <a:lnTo>
                    <a:pt x="14" y="42"/>
                  </a:lnTo>
                  <a:lnTo>
                    <a:pt x="14" y="42"/>
                  </a:lnTo>
                  <a:lnTo>
                    <a:pt x="8" y="40"/>
                  </a:lnTo>
                  <a:lnTo>
                    <a:pt x="4" y="34"/>
                  </a:lnTo>
                  <a:lnTo>
                    <a:pt x="0" y="2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0"/>
                  </a:lnTo>
                  <a:lnTo>
                    <a:pt x="8" y="4"/>
                  </a:lnTo>
                  <a:lnTo>
                    <a:pt x="14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6" y="2"/>
                  </a:lnTo>
                  <a:lnTo>
                    <a:pt x="30" y="8"/>
                  </a:lnTo>
                  <a:lnTo>
                    <a:pt x="34" y="14"/>
                  </a:lnTo>
                  <a:lnTo>
                    <a:pt x="34" y="24"/>
                  </a:lnTo>
                  <a:lnTo>
                    <a:pt x="34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85"/>
            <p:cNvSpPr>
              <a:spLocks/>
            </p:cNvSpPr>
            <p:nvPr/>
          </p:nvSpPr>
          <p:spPr bwMode="auto">
            <a:xfrm>
              <a:off x="4192588" y="5754688"/>
              <a:ext cx="22225" cy="25400"/>
            </a:xfrm>
            <a:custGeom>
              <a:avLst/>
              <a:gdLst>
                <a:gd name="T0" fmla="*/ 14 w 14"/>
                <a:gd name="T1" fmla="*/ 8 h 16"/>
                <a:gd name="T2" fmla="*/ 14 w 14"/>
                <a:gd name="T3" fmla="*/ 8 h 16"/>
                <a:gd name="T4" fmla="*/ 12 w 14"/>
                <a:gd name="T5" fmla="*/ 14 h 16"/>
                <a:gd name="T6" fmla="*/ 10 w 14"/>
                <a:gd name="T7" fmla="*/ 16 h 16"/>
                <a:gd name="T8" fmla="*/ 8 w 14"/>
                <a:gd name="T9" fmla="*/ 16 h 16"/>
                <a:gd name="T10" fmla="*/ 8 w 14"/>
                <a:gd name="T11" fmla="*/ 16 h 16"/>
                <a:gd name="T12" fmla="*/ 4 w 14"/>
                <a:gd name="T13" fmla="*/ 16 h 16"/>
                <a:gd name="T14" fmla="*/ 2 w 14"/>
                <a:gd name="T15" fmla="*/ 14 h 16"/>
                <a:gd name="T16" fmla="*/ 0 w 14"/>
                <a:gd name="T17" fmla="*/ 8 h 16"/>
                <a:gd name="T18" fmla="*/ 0 w 14"/>
                <a:gd name="T19" fmla="*/ 8 h 16"/>
                <a:gd name="T20" fmla="*/ 2 w 14"/>
                <a:gd name="T21" fmla="*/ 2 h 16"/>
                <a:gd name="T22" fmla="*/ 4 w 14"/>
                <a:gd name="T23" fmla="*/ 0 h 16"/>
                <a:gd name="T24" fmla="*/ 8 w 14"/>
                <a:gd name="T25" fmla="*/ 0 h 16"/>
                <a:gd name="T26" fmla="*/ 8 w 14"/>
                <a:gd name="T27" fmla="*/ 0 h 16"/>
                <a:gd name="T28" fmla="*/ 10 w 14"/>
                <a:gd name="T29" fmla="*/ 0 h 16"/>
                <a:gd name="T30" fmla="*/ 12 w 14"/>
                <a:gd name="T31" fmla="*/ 2 h 16"/>
                <a:gd name="T32" fmla="*/ 14 w 14"/>
                <a:gd name="T33" fmla="*/ 8 h 16"/>
                <a:gd name="T34" fmla="*/ 14 w 14"/>
                <a:gd name="T3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16">
                  <a:moveTo>
                    <a:pt x="14" y="8"/>
                  </a:moveTo>
                  <a:lnTo>
                    <a:pt x="14" y="8"/>
                  </a:lnTo>
                  <a:lnTo>
                    <a:pt x="12" y="14"/>
                  </a:lnTo>
                  <a:lnTo>
                    <a:pt x="10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4" y="16"/>
                  </a:lnTo>
                  <a:lnTo>
                    <a:pt x="2" y="14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4" y="8"/>
                  </a:lnTo>
                  <a:lnTo>
                    <a:pt x="1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86"/>
            <p:cNvSpPr>
              <a:spLocks/>
            </p:cNvSpPr>
            <p:nvPr/>
          </p:nvSpPr>
          <p:spPr bwMode="auto">
            <a:xfrm>
              <a:off x="3852863" y="5757863"/>
              <a:ext cx="22225" cy="28575"/>
            </a:xfrm>
            <a:custGeom>
              <a:avLst/>
              <a:gdLst>
                <a:gd name="T0" fmla="*/ 14 w 14"/>
                <a:gd name="T1" fmla="*/ 8 h 18"/>
                <a:gd name="T2" fmla="*/ 14 w 14"/>
                <a:gd name="T3" fmla="*/ 8 h 18"/>
                <a:gd name="T4" fmla="*/ 12 w 14"/>
                <a:gd name="T5" fmla="*/ 14 h 18"/>
                <a:gd name="T6" fmla="*/ 10 w 14"/>
                <a:gd name="T7" fmla="*/ 16 h 18"/>
                <a:gd name="T8" fmla="*/ 8 w 14"/>
                <a:gd name="T9" fmla="*/ 18 h 18"/>
                <a:gd name="T10" fmla="*/ 8 w 14"/>
                <a:gd name="T11" fmla="*/ 18 h 18"/>
                <a:gd name="T12" fmla="*/ 4 w 14"/>
                <a:gd name="T13" fmla="*/ 16 h 18"/>
                <a:gd name="T14" fmla="*/ 2 w 14"/>
                <a:gd name="T15" fmla="*/ 14 h 18"/>
                <a:gd name="T16" fmla="*/ 0 w 14"/>
                <a:gd name="T17" fmla="*/ 8 h 18"/>
                <a:gd name="T18" fmla="*/ 0 w 14"/>
                <a:gd name="T19" fmla="*/ 8 h 18"/>
                <a:gd name="T20" fmla="*/ 2 w 14"/>
                <a:gd name="T21" fmla="*/ 2 h 18"/>
                <a:gd name="T22" fmla="*/ 4 w 14"/>
                <a:gd name="T23" fmla="*/ 0 h 18"/>
                <a:gd name="T24" fmla="*/ 8 w 14"/>
                <a:gd name="T25" fmla="*/ 0 h 18"/>
                <a:gd name="T26" fmla="*/ 8 w 14"/>
                <a:gd name="T27" fmla="*/ 0 h 18"/>
                <a:gd name="T28" fmla="*/ 10 w 14"/>
                <a:gd name="T29" fmla="*/ 0 h 18"/>
                <a:gd name="T30" fmla="*/ 12 w 14"/>
                <a:gd name="T31" fmla="*/ 2 h 18"/>
                <a:gd name="T32" fmla="*/ 14 w 14"/>
                <a:gd name="T33" fmla="*/ 8 h 18"/>
                <a:gd name="T34" fmla="*/ 14 w 14"/>
                <a:gd name="T35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18">
                  <a:moveTo>
                    <a:pt x="14" y="8"/>
                  </a:moveTo>
                  <a:lnTo>
                    <a:pt x="14" y="8"/>
                  </a:lnTo>
                  <a:lnTo>
                    <a:pt x="12" y="14"/>
                  </a:lnTo>
                  <a:lnTo>
                    <a:pt x="10" y="16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4" y="16"/>
                  </a:lnTo>
                  <a:lnTo>
                    <a:pt x="2" y="14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4" y="8"/>
                  </a:lnTo>
                  <a:lnTo>
                    <a:pt x="1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87"/>
            <p:cNvSpPr>
              <a:spLocks/>
            </p:cNvSpPr>
            <p:nvPr/>
          </p:nvSpPr>
          <p:spPr bwMode="auto">
            <a:xfrm>
              <a:off x="4052888" y="5592763"/>
              <a:ext cx="307975" cy="152400"/>
            </a:xfrm>
            <a:custGeom>
              <a:avLst/>
              <a:gdLst>
                <a:gd name="T0" fmla="*/ 2 w 194"/>
                <a:gd name="T1" fmla="*/ 76 h 96"/>
                <a:gd name="T2" fmla="*/ 2 w 194"/>
                <a:gd name="T3" fmla="*/ 76 h 96"/>
                <a:gd name="T4" fmla="*/ 4 w 194"/>
                <a:gd name="T5" fmla="*/ 82 h 96"/>
                <a:gd name="T6" fmla="*/ 6 w 194"/>
                <a:gd name="T7" fmla="*/ 86 h 96"/>
                <a:gd name="T8" fmla="*/ 10 w 194"/>
                <a:gd name="T9" fmla="*/ 90 h 96"/>
                <a:gd name="T10" fmla="*/ 14 w 194"/>
                <a:gd name="T11" fmla="*/ 94 h 96"/>
                <a:gd name="T12" fmla="*/ 26 w 194"/>
                <a:gd name="T13" fmla="*/ 96 h 96"/>
                <a:gd name="T14" fmla="*/ 38 w 194"/>
                <a:gd name="T15" fmla="*/ 96 h 96"/>
                <a:gd name="T16" fmla="*/ 52 w 194"/>
                <a:gd name="T17" fmla="*/ 94 h 96"/>
                <a:gd name="T18" fmla="*/ 70 w 194"/>
                <a:gd name="T19" fmla="*/ 88 h 96"/>
                <a:gd name="T20" fmla="*/ 86 w 194"/>
                <a:gd name="T21" fmla="*/ 80 h 96"/>
                <a:gd name="T22" fmla="*/ 104 w 194"/>
                <a:gd name="T23" fmla="*/ 72 h 96"/>
                <a:gd name="T24" fmla="*/ 104 w 194"/>
                <a:gd name="T25" fmla="*/ 72 h 96"/>
                <a:gd name="T26" fmla="*/ 130 w 194"/>
                <a:gd name="T27" fmla="*/ 54 h 96"/>
                <a:gd name="T28" fmla="*/ 152 w 194"/>
                <a:gd name="T29" fmla="*/ 40 h 96"/>
                <a:gd name="T30" fmla="*/ 168 w 194"/>
                <a:gd name="T31" fmla="*/ 28 h 96"/>
                <a:gd name="T32" fmla="*/ 178 w 194"/>
                <a:gd name="T33" fmla="*/ 18 h 96"/>
                <a:gd name="T34" fmla="*/ 192 w 194"/>
                <a:gd name="T35" fmla="*/ 4 h 96"/>
                <a:gd name="T36" fmla="*/ 194 w 194"/>
                <a:gd name="T37" fmla="*/ 0 h 96"/>
                <a:gd name="T38" fmla="*/ 194 w 194"/>
                <a:gd name="T39" fmla="*/ 0 h 96"/>
                <a:gd name="T40" fmla="*/ 188 w 194"/>
                <a:gd name="T41" fmla="*/ 6 h 96"/>
                <a:gd name="T42" fmla="*/ 170 w 194"/>
                <a:gd name="T43" fmla="*/ 18 h 96"/>
                <a:gd name="T44" fmla="*/ 146 w 194"/>
                <a:gd name="T45" fmla="*/ 34 h 96"/>
                <a:gd name="T46" fmla="*/ 118 w 194"/>
                <a:gd name="T47" fmla="*/ 52 h 96"/>
                <a:gd name="T48" fmla="*/ 88 w 194"/>
                <a:gd name="T49" fmla="*/ 66 h 96"/>
                <a:gd name="T50" fmla="*/ 72 w 194"/>
                <a:gd name="T51" fmla="*/ 72 h 96"/>
                <a:gd name="T52" fmla="*/ 58 w 194"/>
                <a:gd name="T53" fmla="*/ 76 h 96"/>
                <a:gd name="T54" fmla="*/ 44 w 194"/>
                <a:gd name="T55" fmla="*/ 76 h 96"/>
                <a:gd name="T56" fmla="*/ 30 w 194"/>
                <a:gd name="T57" fmla="*/ 76 h 96"/>
                <a:gd name="T58" fmla="*/ 18 w 194"/>
                <a:gd name="T59" fmla="*/ 72 h 96"/>
                <a:gd name="T60" fmla="*/ 10 w 194"/>
                <a:gd name="T61" fmla="*/ 64 h 96"/>
                <a:gd name="T62" fmla="*/ 10 w 194"/>
                <a:gd name="T63" fmla="*/ 64 h 96"/>
                <a:gd name="T64" fmla="*/ 6 w 194"/>
                <a:gd name="T65" fmla="*/ 60 h 96"/>
                <a:gd name="T66" fmla="*/ 2 w 194"/>
                <a:gd name="T67" fmla="*/ 60 h 96"/>
                <a:gd name="T68" fmla="*/ 2 w 194"/>
                <a:gd name="T69" fmla="*/ 62 h 96"/>
                <a:gd name="T70" fmla="*/ 0 w 194"/>
                <a:gd name="T71" fmla="*/ 64 h 96"/>
                <a:gd name="T72" fmla="*/ 2 w 194"/>
                <a:gd name="T73" fmla="*/ 76 h 96"/>
                <a:gd name="T74" fmla="*/ 2 w 194"/>
                <a:gd name="T75" fmla="*/ 7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4" h="96">
                  <a:moveTo>
                    <a:pt x="2" y="76"/>
                  </a:moveTo>
                  <a:lnTo>
                    <a:pt x="2" y="76"/>
                  </a:lnTo>
                  <a:lnTo>
                    <a:pt x="4" y="82"/>
                  </a:lnTo>
                  <a:lnTo>
                    <a:pt x="6" y="86"/>
                  </a:lnTo>
                  <a:lnTo>
                    <a:pt x="10" y="90"/>
                  </a:lnTo>
                  <a:lnTo>
                    <a:pt x="14" y="94"/>
                  </a:lnTo>
                  <a:lnTo>
                    <a:pt x="26" y="96"/>
                  </a:lnTo>
                  <a:lnTo>
                    <a:pt x="38" y="96"/>
                  </a:lnTo>
                  <a:lnTo>
                    <a:pt x="52" y="94"/>
                  </a:lnTo>
                  <a:lnTo>
                    <a:pt x="70" y="88"/>
                  </a:lnTo>
                  <a:lnTo>
                    <a:pt x="86" y="80"/>
                  </a:lnTo>
                  <a:lnTo>
                    <a:pt x="104" y="72"/>
                  </a:lnTo>
                  <a:lnTo>
                    <a:pt x="104" y="72"/>
                  </a:lnTo>
                  <a:lnTo>
                    <a:pt x="130" y="54"/>
                  </a:lnTo>
                  <a:lnTo>
                    <a:pt x="152" y="40"/>
                  </a:lnTo>
                  <a:lnTo>
                    <a:pt x="168" y="28"/>
                  </a:lnTo>
                  <a:lnTo>
                    <a:pt x="178" y="18"/>
                  </a:lnTo>
                  <a:lnTo>
                    <a:pt x="192" y="4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188" y="6"/>
                  </a:lnTo>
                  <a:lnTo>
                    <a:pt x="170" y="18"/>
                  </a:lnTo>
                  <a:lnTo>
                    <a:pt x="146" y="34"/>
                  </a:lnTo>
                  <a:lnTo>
                    <a:pt x="118" y="52"/>
                  </a:lnTo>
                  <a:lnTo>
                    <a:pt x="88" y="66"/>
                  </a:lnTo>
                  <a:lnTo>
                    <a:pt x="72" y="72"/>
                  </a:lnTo>
                  <a:lnTo>
                    <a:pt x="58" y="76"/>
                  </a:lnTo>
                  <a:lnTo>
                    <a:pt x="44" y="76"/>
                  </a:lnTo>
                  <a:lnTo>
                    <a:pt x="30" y="76"/>
                  </a:lnTo>
                  <a:lnTo>
                    <a:pt x="18" y="72"/>
                  </a:lnTo>
                  <a:lnTo>
                    <a:pt x="10" y="64"/>
                  </a:lnTo>
                  <a:lnTo>
                    <a:pt x="10" y="64"/>
                  </a:lnTo>
                  <a:lnTo>
                    <a:pt x="6" y="60"/>
                  </a:lnTo>
                  <a:lnTo>
                    <a:pt x="2" y="60"/>
                  </a:lnTo>
                  <a:lnTo>
                    <a:pt x="2" y="62"/>
                  </a:lnTo>
                  <a:lnTo>
                    <a:pt x="0" y="64"/>
                  </a:lnTo>
                  <a:lnTo>
                    <a:pt x="2" y="76"/>
                  </a:lnTo>
                  <a:lnTo>
                    <a:pt x="2" y="76"/>
                  </a:lnTo>
                  <a:close/>
                </a:path>
              </a:pathLst>
            </a:custGeom>
            <a:solidFill>
              <a:srgbClr val="EE7D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88"/>
            <p:cNvSpPr>
              <a:spLocks/>
            </p:cNvSpPr>
            <p:nvPr/>
          </p:nvSpPr>
          <p:spPr bwMode="auto">
            <a:xfrm>
              <a:off x="3675063" y="5576888"/>
              <a:ext cx="320675" cy="161925"/>
            </a:xfrm>
            <a:custGeom>
              <a:avLst/>
              <a:gdLst>
                <a:gd name="T0" fmla="*/ 0 w 202"/>
                <a:gd name="T1" fmla="*/ 44 h 102"/>
                <a:gd name="T2" fmla="*/ 0 w 202"/>
                <a:gd name="T3" fmla="*/ 44 h 102"/>
                <a:gd name="T4" fmla="*/ 8 w 202"/>
                <a:gd name="T5" fmla="*/ 34 h 102"/>
                <a:gd name="T6" fmla="*/ 20 w 202"/>
                <a:gd name="T7" fmla="*/ 24 h 102"/>
                <a:gd name="T8" fmla="*/ 32 w 202"/>
                <a:gd name="T9" fmla="*/ 14 h 102"/>
                <a:gd name="T10" fmla="*/ 46 w 202"/>
                <a:gd name="T11" fmla="*/ 6 h 102"/>
                <a:gd name="T12" fmla="*/ 60 w 202"/>
                <a:gd name="T13" fmla="*/ 0 h 102"/>
                <a:gd name="T14" fmla="*/ 66 w 202"/>
                <a:gd name="T15" fmla="*/ 0 h 102"/>
                <a:gd name="T16" fmla="*/ 74 w 202"/>
                <a:gd name="T17" fmla="*/ 0 h 102"/>
                <a:gd name="T18" fmla="*/ 80 w 202"/>
                <a:gd name="T19" fmla="*/ 4 h 102"/>
                <a:gd name="T20" fmla="*/ 84 w 202"/>
                <a:gd name="T21" fmla="*/ 8 h 102"/>
                <a:gd name="T22" fmla="*/ 84 w 202"/>
                <a:gd name="T23" fmla="*/ 8 h 102"/>
                <a:gd name="T24" fmla="*/ 110 w 202"/>
                <a:gd name="T25" fmla="*/ 36 h 102"/>
                <a:gd name="T26" fmla="*/ 136 w 202"/>
                <a:gd name="T27" fmla="*/ 64 h 102"/>
                <a:gd name="T28" fmla="*/ 150 w 202"/>
                <a:gd name="T29" fmla="*/ 76 h 102"/>
                <a:gd name="T30" fmla="*/ 162 w 202"/>
                <a:gd name="T31" fmla="*/ 86 h 102"/>
                <a:gd name="T32" fmla="*/ 172 w 202"/>
                <a:gd name="T33" fmla="*/ 92 h 102"/>
                <a:gd name="T34" fmla="*/ 176 w 202"/>
                <a:gd name="T35" fmla="*/ 94 h 102"/>
                <a:gd name="T36" fmla="*/ 180 w 202"/>
                <a:gd name="T37" fmla="*/ 94 h 102"/>
                <a:gd name="T38" fmla="*/ 180 w 202"/>
                <a:gd name="T39" fmla="*/ 94 h 102"/>
                <a:gd name="T40" fmla="*/ 196 w 202"/>
                <a:gd name="T41" fmla="*/ 90 h 102"/>
                <a:gd name="T42" fmla="*/ 202 w 202"/>
                <a:gd name="T43" fmla="*/ 88 h 102"/>
                <a:gd name="T44" fmla="*/ 202 w 202"/>
                <a:gd name="T45" fmla="*/ 88 h 102"/>
                <a:gd name="T46" fmla="*/ 202 w 202"/>
                <a:gd name="T47" fmla="*/ 88 h 102"/>
                <a:gd name="T48" fmla="*/ 202 w 202"/>
                <a:gd name="T49" fmla="*/ 88 h 102"/>
                <a:gd name="T50" fmla="*/ 184 w 202"/>
                <a:gd name="T51" fmla="*/ 98 h 102"/>
                <a:gd name="T52" fmla="*/ 176 w 202"/>
                <a:gd name="T53" fmla="*/ 102 h 102"/>
                <a:gd name="T54" fmla="*/ 166 w 202"/>
                <a:gd name="T55" fmla="*/ 102 h 102"/>
                <a:gd name="T56" fmla="*/ 156 w 202"/>
                <a:gd name="T57" fmla="*/ 100 h 102"/>
                <a:gd name="T58" fmla="*/ 142 w 202"/>
                <a:gd name="T59" fmla="*/ 94 h 102"/>
                <a:gd name="T60" fmla="*/ 130 w 202"/>
                <a:gd name="T61" fmla="*/ 84 h 102"/>
                <a:gd name="T62" fmla="*/ 114 w 202"/>
                <a:gd name="T63" fmla="*/ 66 h 102"/>
                <a:gd name="T64" fmla="*/ 114 w 202"/>
                <a:gd name="T65" fmla="*/ 66 h 102"/>
                <a:gd name="T66" fmla="*/ 92 w 202"/>
                <a:gd name="T67" fmla="*/ 46 h 102"/>
                <a:gd name="T68" fmla="*/ 76 w 202"/>
                <a:gd name="T69" fmla="*/ 32 h 102"/>
                <a:gd name="T70" fmla="*/ 62 w 202"/>
                <a:gd name="T71" fmla="*/ 26 h 102"/>
                <a:gd name="T72" fmla="*/ 50 w 202"/>
                <a:gd name="T73" fmla="*/ 24 h 102"/>
                <a:gd name="T74" fmla="*/ 40 w 202"/>
                <a:gd name="T75" fmla="*/ 28 h 102"/>
                <a:gd name="T76" fmla="*/ 28 w 202"/>
                <a:gd name="T77" fmla="*/ 32 h 102"/>
                <a:gd name="T78" fmla="*/ 16 w 202"/>
                <a:gd name="T79" fmla="*/ 40 h 102"/>
                <a:gd name="T80" fmla="*/ 2 w 202"/>
                <a:gd name="T81" fmla="*/ 48 h 102"/>
                <a:gd name="T82" fmla="*/ 0 w 202"/>
                <a:gd name="T83" fmla="*/ 4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2" h="102">
                  <a:moveTo>
                    <a:pt x="0" y="44"/>
                  </a:moveTo>
                  <a:lnTo>
                    <a:pt x="0" y="44"/>
                  </a:lnTo>
                  <a:lnTo>
                    <a:pt x="8" y="34"/>
                  </a:lnTo>
                  <a:lnTo>
                    <a:pt x="20" y="24"/>
                  </a:lnTo>
                  <a:lnTo>
                    <a:pt x="32" y="14"/>
                  </a:lnTo>
                  <a:lnTo>
                    <a:pt x="46" y="6"/>
                  </a:lnTo>
                  <a:lnTo>
                    <a:pt x="60" y="0"/>
                  </a:lnTo>
                  <a:lnTo>
                    <a:pt x="66" y="0"/>
                  </a:lnTo>
                  <a:lnTo>
                    <a:pt x="74" y="0"/>
                  </a:lnTo>
                  <a:lnTo>
                    <a:pt x="80" y="4"/>
                  </a:lnTo>
                  <a:lnTo>
                    <a:pt x="84" y="8"/>
                  </a:lnTo>
                  <a:lnTo>
                    <a:pt x="84" y="8"/>
                  </a:lnTo>
                  <a:lnTo>
                    <a:pt x="110" y="36"/>
                  </a:lnTo>
                  <a:lnTo>
                    <a:pt x="136" y="64"/>
                  </a:lnTo>
                  <a:lnTo>
                    <a:pt x="150" y="76"/>
                  </a:lnTo>
                  <a:lnTo>
                    <a:pt x="162" y="86"/>
                  </a:lnTo>
                  <a:lnTo>
                    <a:pt x="172" y="92"/>
                  </a:lnTo>
                  <a:lnTo>
                    <a:pt x="176" y="94"/>
                  </a:lnTo>
                  <a:lnTo>
                    <a:pt x="180" y="94"/>
                  </a:lnTo>
                  <a:lnTo>
                    <a:pt x="180" y="94"/>
                  </a:lnTo>
                  <a:lnTo>
                    <a:pt x="196" y="90"/>
                  </a:lnTo>
                  <a:lnTo>
                    <a:pt x="202" y="88"/>
                  </a:lnTo>
                  <a:lnTo>
                    <a:pt x="202" y="88"/>
                  </a:lnTo>
                  <a:lnTo>
                    <a:pt x="202" y="88"/>
                  </a:lnTo>
                  <a:lnTo>
                    <a:pt x="202" y="88"/>
                  </a:lnTo>
                  <a:lnTo>
                    <a:pt x="184" y="98"/>
                  </a:lnTo>
                  <a:lnTo>
                    <a:pt x="176" y="102"/>
                  </a:lnTo>
                  <a:lnTo>
                    <a:pt x="166" y="102"/>
                  </a:lnTo>
                  <a:lnTo>
                    <a:pt x="156" y="100"/>
                  </a:lnTo>
                  <a:lnTo>
                    <a:pt x="142" y="94"/>
                  </a:lnTo>
                  <a:lnTo>
                    <a:pt x="130" y="84"/>
                  </a:lnTo>
                  <a:lnTo>
                    <a:pt x="114" y="66"/>
                  </a:lnTo>
                  <a:lnTo>
                    <a:pt x="114" y="66"/>
                  </a:lnTo>
                  <a:lnTo>
                    <a:pt x="92" y="46"/>
                  </a:lnTo>
                  <a:lnTo>
                    <a:pt x="76" y="32"/>
                  </a:lnTo>
                  <a:lnTo>
                    <a:pt x="62" y="26"/>
                  </a:lnTo>
                  <a:lnTo>
                    <a:pt x="50" y="24"/>
                  </a:lnTo>
                  <a:lnTo>
                    <a:pt x="40" y="28"/>
                  </a:lnTo>
                  <a:lnTo>
                    <a:pt x="28" y="32"/>
                  </a:lnTo>
                  <a:lnTo>
                    <a:pt x="16" y="40"/>
                  </a:lnTo>
                  <a:lnTo>
                    <a:pt x="2" y="48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F68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89"/>
            <p:cNvSpPr>
              <a:spLocks/>
            </p:cNvSpPr>
            <p:nvPr/>
          </p:nvSpPr>
          <p:spPr bwMode="auto">
            <a:xfrm>
              <a:off x="3871913" y="5954713"/>
              <a:ext cx="292100" cy="117475"/>
            </a:xfrm>
            <a:custGeom>
              <a:avLst/>
              <a:gdLst>
                <a:gd name="T0" fmla="*/ 0 w 184"/>
                <a:gd name="T1" fmla="*/ 52 h 74"/>
                <a:gd name="T2" fmla="*/ 12 w 184"/>
                <a:gd name="T3" fmla="*/ 66 h 74"/>
                <a:gd name="T4" fmla="*/ 12 w 184"/>
                <a:gd name="T5" fmla="*/ 66 h 74"/>
                <a:gd name="T6" fmla="*/ 38 w 184"/>
                <a:gd name="T7" fmla="*/ 48 h 74"/>
                <a:gd name="T8" fmla="*/ 52 w 184"/>
                <a:gd name="T9" fmla="*/ 42 h 74"/>
                <a:gd name="T10" fmla="*/ 64 w 184"/>
                <a:gd name="T11" fmla="*/ 38 h 74"/>
                <a:gd name="T12" fmla="*/ 76 w 184"/>
                <a:gd name="T13" fmla="*/ 36 h 74"/>
                <a:gd name="T14" fmla="*/ 86 w 184"/>
                <a:gd name="T15" fmla="*/ 34 h 74"/>
                <a:gd name="T16" fmla="*/ 98 w 184"/>
                <a:gd name="T17" fmla="*/ 34 h 74"/>
                <a:gd name="T18" fmla="*/ 110 w 184"/>
                <a:gd name="T19" fmla="*/ 36 h 74"/>
                <a:gd name="T20" fmla="*/ 110 w 184"/>
                <a:gd name="T21" fmla="*/ 36 h 74"/>
                <a:gd name="T22" fmla="*/ 122 w 184"/>
                <a:gd name="T23" fmla="*/ 40 h 74"/>
                <a:gd name="T24" fmla="*/ 134 w 184"/>
                <a:gd name="T25" fmla="*/ 46 h 74"/>
                <a:gd name="T26" fmla="*/ 152 w 184"/>
                <a:gd name="T27" fmla="*/ 58 h 74"/>
                <a:gd name="T28" fmla="*/ 164 w 184"/>
                <a:gd name="T29" fmla="*/ 68 h 74"/>
                <a:gd name="T30" fmla="*/ 168 w 184"/>
                <a:gd name="T31" fmla="*/ 74 h 74"/>
                <a:gd name="T32" fmla="*/ 184 w 184"/>
                <a:gd name="T33" fmla="*/ 64 h 74"/>
                <a:gd name="T34" fmla="*/ 184 w 184"/>
                <a:gd name="T35" fmla="*/ 64 h 74"/>
                <a:gd name="T36" fmla="*/ 184 w 184"/>
                <a:gd name="T37" fmla="*/ 64 h 74"/>
                <a:gd name="T38" fmla="*/ 184 w 184"/>
                <a:gd name="T39" fmla="*/ 64 h 74"/>
                <a:gd name="T40" fmla="*/ 184 w 184"/>
                <a:gd name="T41" fmla="*/ 64 h 74"/>
                <a:gd name="T42" fmla="*/ 182 w 184"/>
                <a:gd name="T43" fmla="*/ 62 h 74"/>
                <a:gd name="T44" fmla="*/ 182 w 184"/>
                <a:gd name="T45" fmla="*/ 62 h 74"/>
                <a:gd name="T46" fmla="*/ 166 w 184"/>
                <a:gd name="T47" fmla="*/ 38 h 74"/>
                <a:gd name="T48" fmla="*/ 158 w 184"/>
                <a:gd name="T49" fmla="*/ 28 h 74"/>
                <a:gd name="T50" fmla="*/ 150 w 184"/>
                <a:gd name="T51" fmla="*/ 20 h 74"/>
                <a:gd name="T52" fmla="*/ 140 w 184"/>
                <a:gd name="T53" fmla="*/ 12 h 74"/>
                <a:gd name="T54" fmla="*/ 130 w 184"/>
                <a:gd name="T55" fmla="*/ 6 h 74"/>
                <a:gd name="T56" fmla="*/ 120 w 184"/>
                <a:gd name="T57" fmla="*/ 2 h 74"/>
                <a:gd name="T58" fmla="*/ 106 w 184"/>
                <a:gd name="T59" fmla="*/ 0 h 74"/>
                <a:gd name="T60" fmla="*/ 106 w 184"/>
                <a:gd name="T61" fmla="*/ 0 h 74"/>
                <a:gd name="T62" fmla="*/ 96 w 184"/>
                <a:gd name="T63" fmla="*/ 0 h 74"/>
                <a:gd name="T64" fmla="*/ 86 w 184"/>
                <a:gd name="T65" fmla="*/ 0 h 74"/>
                <a:gd name="T66" fmla="*/ 68 w 184"/>
                <a:gd name="T67" fmla="*/ 6 h 74"/>
                <a:gd name="T68" fmla="*/ 50 w 184"/>
                <a:gd name="T69" fmla="*/ 14 h 74"/>
                <a:gd name="T70" fmla="*/ 34 w 184"/>
                <a:gd name="T71" fmla="*/ 22 h 74"/>
                <a:gd name="T72" fmla="*/ 20 w 184"/>
                <a:gd name="T73" fmla="*/ 32 h 74"/>
                <a:gd name="T74" fmla="*/ 10 w 184"/>
                <a:gd name="T75" fmla="*/ 42 h 74"/>
                <a:gd name="T76" fmla="*/ 0 w 184"/>
                <a:gd name="T77" fmla="*/ 52 h 74"/>
                <a:gd name="T78" fmla="*/ 0 w 184"/>
                <a:gd name="T79" fmla="*/ 5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4" h="74">
                  <a:moveTo>
                    <a:pt x="0" y="52"/>
                  </a:moveTo>
                  <a:lnTo>
                    <a:pt x="12" y="66"/>
                  </a:lnTo>
                  <a:lnTo>
                    <a:pt x="12" y="66"/>
                  </a:lnTo>
                  <a:lnTo>
                    <a:pt x="38" y="48"/>
                  </a:lnTo>
                  <a:lnTo>
                    <a:pt x="52" y="42"/>
                  </a:lnTo>
                  <a:lnTo>
                    <a:pt x="64" y="38"/>
                  </a:lnTo>
                  <a:lnTo>
                    <a:pt x="76" y="36"/>
                  </a:lnTo>
                  <a:lnTo>
                    <a:pt x="86" y="34"/>
                  </a:lnTo>
                  <a:lnTo>
                    <a:pt x="98" y="34"/>
                  </a:lnTo>
                  <a:lnTo>
                    <a:pt x="110" y="36"/>
                  </a:lnTo>
                  <a:lnTo>
                    <a:pt x="110" y="36"/>
                  </a:lnTo>
                  <a:lnTo>
                    <a:pt x="122" y="40"/>
                  </a:lnTo>
                  <a:lnTo>
                    <a:pt x="134" y="46"/>
                  </a:lnTo>
                  <a:lnTo>
                    <a:pt x="152" y="58"/>
                  </a:lnTo>
                  <a:lnTo>
                    <a:pt x="164" y="68"/>
                  </a:lnTo>
                  <a:lnTo>
                    <a:pt x="168" y="74"/>
                  </a:lnTo>
                  <a:lnTo>
                    <a:pt x="184" y="64"/>
                  </a:lnTo>
                  <a:lnTo>
                    <a:pt x="184" y="64"/>
                  </a:lnTo>
                  <a:lnTo>
                    <a:pt x="184" y="64"/>
                  </a:lnTo>
                  <a:lnTo>
                    <a:pt x="184" y="64"/>
                  </a:lnTo>
                  <a:lnTo>
                    <a:pt x="184" y="64"/>
                  </a:lnTo>
                  <a:lnTo>
                    <a:pt x="182" y="62"/>
                  </a:lnTo>
                  <a:lnTo>
                    <a:pt x="182" y="62"/>
                  </a:lnTo>
                  <a:lnTo>
                    <a:pt x="166" y="38"/>
                  </a:lnTo>
                  <a:lnTo>
                    <a:pt x="158" y="28"/>
                  </a:lnTo>
                  <a:lnTo>
                    <a:pt x="150" y="20"/>
                  </a:lnTo>
                  <a:lnTo>
                    <a:pt x="140" y="12"/>
                  </a:lnTo>
                  <a:lnTo>
                    <a:pt x="130" y="6"/>
                  </a:lnTo>
                  <a:lnTo>
                    <a:pt x="120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96" y="0"/>
                  </a:lnTo>
                  <a:lnTo>
                    <a:pt x="86" y="0"/>
                  </a:lnTo>
                  <a:lnTo>
                    <a:pt x="68" y="6"/>
                  </a:lnTo>
                  <a:lnTo>
                    <a:pt x="50" y="14"/>
                  </a:lnTo>
                  <a:lnTo>
                    <a:pt x="34" y="22"/>
                  </a:lnTo>
                  <a:lnTo>
                    <a:pt x="20" y="32"/>
                  </a:lnTo>
                  <a:lnTo>
                    <a:pt x="10" y="42"/>
                  </a:lnTo>
                  <a:lnTo>
                    <a:pt x="0" y="52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FFCF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90"/>
            <p:cNvSpPr>
              <a:spLocks/>
            </p:cNvSpPr>
            <p:nvPr/>
          </p:nvSpPr>
          <p:spPr bwMode="auto">
            <a:xfrm>
              <a:off x="3881438" y="5970588"/>
              <a:ext cx="269875" cy="95250"/>
            </a:xfrm>
            <a:custGeom>
              <a:avLst/>
              <a:gdLst>
                <a:gd name="T0" fmla="*/ 0 w 170"/>
                <a:gd name="T1" fmla="*/ 48 h 60"/>
                <a:gd name="T2" fmla="*/ 0 w 170"/>
                <a:gd name="T3" fmla="*/ 48 h 60"/>
                <a:gd name="T4" fmla="*/ 6 w 170"/>
                <a:gd name="T5" fmla="*/ 44 h 60"/>
                <a:gd name="T6" fmla="*/ 18 w 170"/>
                <a:gd name="T7" fmla="*/ 32 h 60"/>
                <a:gd name="T8" fmla="*/ 36 w 170"/>
                <a:gd name="T9" fmla="*/ 18 h 60"/>
                <a:gd name="T10" fmla="*/ 48 w 170"/>
                <a:gd name="T11" fmla="*/ 12 h 60"/>
                <a:gd name="T12" fmla="*/ 60 w 170"/>
                <a:gd name="T13" fmla="*/ 6 h 60"/>
                <a:gd name="T14" fmla="*/ 72 w 170"/>
                <a:gd name="T15" fmla="*/ 2 h 60"/>
                <a:gd name="T16" fmla="*/ 86 w 170"/>
                <a:gd name="T17" fmla="*/ 0 h 60"/>
                <a:gd name="T18" fmla="*/ 100 w 170"/>
                <a:gd name="T19" fmla="*/ 2 h 60"/>
                <a:gd name="T20" fmla="*/ 114 w 170"/>
                <a:gd name="T21" fmla="*/ 4 h 60"/>
                <a:gd name="T22" fmla="*/ 128 w 170"/>
                <a:gd name="T23" fmla="*/ 12 h 60"/>
                <a:gd name="T24" fmla="*/ 142 w 170"/>
                <a:gd name="T25" fmla="*/ 22 h 60"/>
                <a:gd name="T26" fmla="*/ 156 w 170"/>
                <a:gd name="T27" fmla="*/ 38 h 60"/>
                <a:gd name="T28" fmla="*/ 170 w 170"/>
                <a:gd name="T29" fmla="*/ 60 h 60"/>
                <a:gd name="T30" fmla="*/ 170 w 170"/>
                <a:gd name="T31" fmla="*/ 60 h 60"/>
                <a:gd name="T32" fmla="*/ 168 w 170"/>
                <a:gd name="T33" fmla="*/ 56 h 60"/>
                <a:gd name="T34" fmla="*/ 160 w 170"/>
                <a:gd name="T35" fmla="*/ 46 h 60"/>
                <a:gd name="T36" fmla="*/ 146 w 170"/>
                <a:gd name="T37" fmla="*/ 34 h 60"/>
                <a:gd name="T38" fmla="*/ 138 w 170"/>
                <a:gd name="T39" fmla="*/ 28 h 60"/>
                <a:gd name="T40" fmla="*/ 128 w 170"/>
                <a:gd name="T41" fmla="*/ 22 h 60"/>
                <a:gd name="T42" fmla="*/ 118 w 170"/>
                <a:gd name="T43" fmla="*/ 18 h 60"/>
                <a:gd name="T44" fmla="*/ 106 w 170"/>
                <a:gd name="T45" fmla="*/ 14 h 60"/>
                <a:gd name="T46" fmla="*/ 92 w 170"/>
                <a:gd name="T47" fmla="*/ 14 h 60"/>
                <a:gd name="T48" fmla="*/ 76 w 170"/>
                <a:gd name="T49" fmla="*/ 14 h 60"/>
                <a:gd name="T50" fmla="*/ 60 w 170"/>
                <a:gd name="T51" fmla="*/ 18 h 60"/>
                <a:gd name="T52" fmla="*/ 42 w 170"/>
                <a:gd name="T53" fmla="*/ 24 h 60"/>
                <a:gd name="T54" fmla="*/ 22 w 170"/>
                <a:gd name="T55" fmla="*/ 34 h 60"/>
                <a:gd name="T56" fmla="*/ 0 w 170"/>
                <a:gd name="T57" fmla="*/ 48 h 60"/>
                <a:gd name="T58" fmla="*/ 0 w 170"/>
                <a:gd name="T59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0" h="60">
                  <a:moveTo>
                    <a:pt x="0" y="48"/>
                  </a:moveTo>
                  <a:lnTo>
                    <a:pt x="0" y="48"/>
                  </a:lnTo>
                  <a:lnTo>
                    <a:pt x="6" y="44"/>
                  </a:lnTo>
                  <a:lnTo>
                    <a:pt x="18" y="32"/>
                  </a:lnTo>
                  <a:lnTo>
                    <a:pt x="36" y="18"/>
                  </a:lnTo>
                  <a:lnTo>
                    <a:pt x="48" y="12"/>
                  </a:lnTo>
                  <a:lnTo>
                    <a:pt x="60" y="6"/>
                  </a:lnTo>
                  <a:lnTo>
                    <a:pt x="72" y="2"/>
                  </a:lnTo>
                  <a:lnTo>
                    <a:pt x="86" y="0"/>
                  </a:lnTo>
                  <a:lnTo>
                    <a:pt x="100" y="2"/>
                  </a:lnTo>
                  <a:lnTo>
                    <a:pt x="114" y="4"/>
                  </a:lnTo>
                  <a:lnTo>
                    <a:pt x="128" y="12"/>
                  </a:lnTo>
                  <a:lnTo>
                    <a:pt x="142" y="22"/>
                  </a:lnTo>
                  <a:lnTo>
                    <a:pt x="156" y="38"/>
                  </a:lnTo>
                  <a:lnTo>
                    <a:pt x="170" y="60"/>
                  </a:lnTo>
                  <a:lnTo>
                    <a:pt x="170" y="60"/>
                  </a:lnTo>
                  <a:lnTo>
                    <a:pt x="168" y="56"/>
                  </a:lnTo>
                  <a:lnTo>
                    <a:pt x="160" y="46"/>
                  </a:lnTo>
                  <a:lnTo>
                    <a:pt x="146" y="34"/>
                  </a:lnTo>
                  <a:lnTo>
                    <a:pt x="138" y="28"/>
                  </a:lnTo>
                  <a:lnTo>
                    <a:pt x="128" y="22"/>
                  </a:lnTo>
                  <a:lnTo>
                    <a:pt x="118" y="18"/>
                  </a:lnTo>
                  <a:lnTo>
                    <a:pt x="106" y="14"/>
                  </a:lnTo>
                  <a:lnTo>
                    <a:pt x="92" y="14"/>
                  </a:lnTo>
                  <a:lnTo>
                    <a:pt x="76" y="14"/>
                  </a:lnTo>
                  <a:lnTo>
                    <a:pt x="60" y="18"/>
                  </a:lnTo>
                  <a:lnTo>
                    <a:pt x="42" y="24"/>
                  </a:lnTo>
                  <a:lnTo>
                    <a:pt x="22" y="34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C870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91"/>
            <p:cNvSpPr>
              <a:spLocks/>
            </p:cNvSpPr>
            <p:nvPr/>
          </p:nvSpPr>
          <p:spPr bwMode="auto">
            <a:xfrm>
              <a:off x="3856038" y="5970588"/>
              <a:ext cx="53975" cy="107950"/>
            </a:xfrm>
            <a:custGeom>
              <a:avLst/>
              <a:gdLst>
                <a:gd name="T0" fmla="*/ 16 w 34"/>
                <a:gd name="T1" fmla="*/ 0 h 68"/>
                <a:gd name="T2" fmla="*/ 16 w 34"/>
                <a:gd name="T3" fmla="*/ 0 h 68"/>
                <a:gd name="T4" fmla="*/ 10 w 34"/>
                <a:gd name="T5" fmla="*/ 10 h 68"/>
                <a:gd name="T6" fmla="*/ 4 w 34"/>
                <a:gd name="T7" fmla="*/ 18 h 68"/>
                <a:gd name="T8" fmla="*/ 0 w 34"/>
                <a:gd name="T9" fmla="*/ 30 h 68"/>
                <a:gd name="T10" fmla="*/ 0 w 34"/>
                <a:gd name="T11" fmla="*/ 42 h 68"/>
                <a:gd name="T12" fmla="*/ 2 w 34"/>
                <a:gd name="T13" fmla="*/ 48 h 68"/>
                <a:gd name="T14" fmla="*/ 4 w 34"/>
                <a:gd name="T15" fmla="*/ 52 h 68"/>
                <a:gd name="T16" fmla="*/ 8 w 34"/>
                <a:gd name="T17" fmla="*/ 58 h 68"/>
                <a:gd name="T18" fmla="*/ 14 w 34"/>
                <a:gd name="T19" fmla="*/ 62 h 68"/>
                <a:gd name="T20" fmla="*/ 24 w 34"/>
                <a:gd name="T21" fmla="*/ 64 h 68"/>
                <a:gd name="T22" fmla="*/ 34 w 34"/>
                <a:gd name="T23" fmla="*/ 68 h 68"/>
                <a:gd name="T24" fmla="*/ 34 w 34"/>
                <a:gd name="T25" fmla="*/ 68 h 68"/>
                <a:gd name="T26" fmla="*/ 30 w 34"/>
                <a:gd name="T27" fmla="*/ 62 h 68"/>
                <a:gd name="T28" fmla="*/ 20 w 34"/>
                <a:gd name="T29" fmla="*/ 46 h 68"/>
                <a:gd name="T30" fmla="*/ 16 w 34"/>
                <a:gd name="T31" fmla="*/ 36 h 68"/>
                <a:gd name="T32" fmla="*/ 14 w 34"/>
                <a:gd name="T33" fmla="*/ 26 h 68"/>
                <a:gd name="T34" fmla="*/ 12 w 34"/>
                <a:gd name="T35" fmla="*/ 14 h 68"/>
                <a:gd name="T36" fmla="*/ 16 w 34"/>
                <a:gd name="T37" fmla="*/ 0 h 68"/>
                <a:gd name="T38" fmla="*/ 16 w 34"/>
                <a:gd name="T3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" h="68">
                  <a:moveTo>
                    <a:pt x="16" y="0"/>
                  </a:moveTo>
                  <a:lnTo>
                    <a:pt x="16" y="0"/>
                  </a:lnTo>
                  <a:lnTo>
                    <a:pt x="10" y="10"/>
                  </a:lnTo>
                  <a:lnTo>
                    <a:pt x="4" y="18"/>
                  </a:lnTo>
                  <a:lnTo>
                    <a:pt x="0" y="30"/>
                  </a:lnTo>
                  <a:lnTo>
                    <a:pt x="0" y="42"/>
                  </a:lnTo>
                  <a:lnTo>
                    <a:pt x="2" y="48"/>
                  </a:lnTo>
                  <a:lnTo>
                    <a:pt x="4" y="52"/>
                  </a:lnTo>
                  <a:lnTo>
                    <a:pt x="8" y="58"/>
                  </a:lnTo>
                  <a:lnTo>
                    <a:pt x="14" y="62"/>
                  </a:lnTo>
                  <a:lnTo>
                    <a:pt x="24" y="64"/>
                  </a:lnTo>
                  <a:lnTo>
                    <a:pt x="34" y="68"/>
                  </a:lnTo>
                  <a:lnTo>
                    <a:pt x="34" y="68"/>
                  </a:lnTo>
                  <a:lnTo>
                    <a:pt x="30" y="62"/>
                  </a:lnTo>
                  <a:lnTo>
                    <a:pt x="20" y="46"/>
                  </a:lnTo>
                  <a:lnTo>
                    <a:pt x="16" y="36"/>
                  </a:lnTo>
                  <a:lnTo>
                    <a:pt x="14" y="26"/>
                  </a:lnTo>
                  <a:lnTo>
                    <a:pt x="12" y="14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FCF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92"/>
            <p:cNvSpPr>
              <a:spLocks/>
            </p:cNvSpPr>
            <p:nvPr/>
          </p:nvSpPr>
          <p:spPr bwMode="auto">
            <a:xfrm>
              <a:off x="4122738" y="6008688"/>
              <a:ext cx="53975" cy="76200"/>
            </a:xfrm>
            <a:custGeom>
              <a:avLst/>
              <a:gdLst>
                <a:gd name="T0" fmla="*/ 20 w 34"/>
                <a:gd name="T1" fmla="*/ 0 h 48"/>
                <a:gd name="T2" fmla="*/ 20 w 34"/>
                <a:gd name="T3" fmla="*/ 0 h 48"/>
                <a:gd name="T4" fmla="*/ 22 w 34"/>
                <a:gd name="T5" fmla="*/ 2 h 48"/>
                <a:gd name="T6" fmla="*/ 24 w 34"/>
                <a:gd name="T7" fmla="*/ 8 h 48"/>
                <a:gd name="T8" fmla="*/ 24 w 34"/>
                <a:gd name="T9" fmla="*/ 12 h 48"/>
                <a:gd name="T10" fmla="*/ 22 w 34"/>
                <a:gd name="T11" fmla="*/ 20 h 48"/>
                <a:gd name="T12" fmla="*/ 18 w 34"/>
                <a:gd name="T13" fmla="*/ 28 h 48"/>
                <a:gd name="T14" fmla="*/ 10 w 34"/>
                <a:gd name="T15" fmla="*/ 38 h 48"/>
                <a:gd name="T16" fmla="*/ 0 w 34"/>
                <a:gd name="T17" fmla="*/ 48 h 48"/>
                <a:gd name="T18" fmla="*/ 0 w 34"/>
                <a:gd name="T19" fmla="*/ 48 h 48"/>
                <a:gd name="T20" fmla="*/ 8 w 34"/>
                <a:gd name="T21" fmla="*/ 48 h 48"/>
                <a:gd name="T22" fmla="*/ 16 w 34"/>
                <a:gd name="T23" fmla="*/ 46 h 48"/>
                <a:gd name="T24" fmla="*/ 24 w 34"/>
                <a:gd name="T25" fmla="*/ 42 h 48"/>
                <a:gd name="T26" fmla="*/ 32 w 34"/>
                <a:gd name="T27" fmla="*/ 36 h 48"/>
                <a:gd name="T28" fmla="*/ 34 w 34"/>
                <a:gd name="T29" fmla="*/ 32 h 48"/>
                <a:gd name="T30" fmla="*/ 34 w 34"/>
                <a:gd name="T31" fmla="*/ 26 h 48"/>
                <a:gd name="T32" fmla="*/ 34 w 34"/>
                <a:gd name="T33" fmla="*/ 20 h 48"/>
                <a:gd name="T34" fmla="*/ 30 w 34"/>
                <a:gd name="T35" fmla="*/ 14 h 48"/>
                <a:gd name="T36" fmla="*/ 26 w 34"/>
                <a:gd name="T37" fmla="*/ 8 h 48"/>
                <a:gd name="T38" fmla="*/ 20 w 34"/>
                <a:gd name="T39" fmla="*/ 0 h 48"/>
                <a:gd name="T40" fmla="*/ 20 w 34"/>
                <a:gd name="T4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48">
                  <a:moveTo>
                    <a:pt x="20" y="0"/>
                  </a:moveTo>
                  <a:lnTo>
                    <a:pt x="20" y="0"/>
                  </a:lnTo>
                  <a:lnTo>
                    <a:pt x="22" y="2"/>
                  </a:lnTo>
                  <a:lnTo>
                    <a:pt x="24" y="8"/>
                  </a:lnTo>
                  <a:lnTo>
                    <a:pt x="24" y="12"/>
                  </a:lnTo>
                  <a:lnTo>
                    <a:pt x="22" y="20"/>
                  </a:lnTo>
                  <a:lnTo>
                    <a:pt x="18" y="28"/>
                  </a:lnTo>
                  <a:lnTo>
                    <a:pt x="10" y="3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8" y="48"/>
                  </a:lnTo>
                  <a:lnTo>
                    <a:pt x="16" y="46"/>
                  </a:lnTo>
                  <a:lnTo>
                    <a:pt x="24" y="42"/>
                  </a:lnTo>
                  <a:lnTo>
                    <a:pt x="32" y="36"/>
                  </a:lnTo>
                  <a:lnTo>
                    <a:pt x="34" y="32"/>
                  </a:lnTo>
                  <a:lnTo>
                    <a:pt x="34" y="26"/>
                  </a:lnTo>
                  <a:lnTo>
                    <a:pt x="34" y="20"/>
                  </a:lnTo>
                  <a:lnTo>
                    <a:pt x="30" y="14"/>
                  </a:lnTo>
                  <a:lnTo>
                    <a:pt x="26" y="8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FCF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93"/>
            <p:cNvSpPr>
              <a:spLocks/>
            </p:cNvSpPr>
            <p:nvPr/>
          </p:nvSpPr>
          <p:spPr bwMode="auto">
            <a:xfrm>
              <a:off x="3979863" y="6034088"/>
              <a:ext cx="101600" cy="38100"/>
            </a:xfrm>
            <a:custGeom>
              <a:avLst/>
              <a:gdLst>
                <a:gd name="T0" fmla="*/ 0 w 64"/>
                <a:gd name="T1" fmla="*/ 16 h 24"/>
                <a:gd name="T2" fmla="*/ 0 w 64"/>
                <a:gd name="T3" fmla="*/ 16 h 24"/>
                <a:gd name="T4" fmla="*/ 6 w 64"/>
                <a:gd name="T5" fmla="*/ 10 h 24"/>
                <a:gd name="T6" fmla="*/ 12 w 64"/>
                <a:gd name="T7" fmla="*/ 6 h 24"/>
                <a:gd name="T8" fmla="*/ 20 w 64"/>
                <a:gd name="T9" fmla="*/ 2 h 24"/>
                <a:gd name="T10" fmla="*/ 30 w 64"/>
                <a:gd name="T11" fmla="*/ 0 h 24"/>
                <a:gd name="T12" fmla="*/ 40 w 64"/>
                <a:gd name="T13" fmla="*/ 2 h 24"/>
                <a:gd name="T14" fmla="*/ 46 w 64"/>
                <a:gd name="T15" fmla="*/ 6 h 24"/>
                <a:gd name="T16" fmla="*/ 52 w 64"/>
                <a:gd name="T17" fmla="*/ 10 h 24"/>
                <a:gd name="T18" fmla="*/ 64 w 64"/>
                <a:gd name="T19" fmla="*/ 24 h 24"/>
                <a:gd name="T20" fmla="*/ 64 w 64"/>
                <a:gd name="T21" fmla="*/ 24 h 24"/>
                <a:gd name="T22" fmla="*/ 60 w 64"/>
                <a:gd name="T23" fmla="*/ 20 h 24"/>
                <a:gd name="T24" fmla="*/ 46 w 64"/>
                <a:gd name="T25" fmla="*/ 12 h 24"/>
                <a:gd name="T26" fmla="*/ 38 w 64"/>
                <a:gd name="T27" fmla="*/ 10 h 24"/>
                <a:gd name="T28" fmla="*/ 26 w 64"/>
                <a:gd name="T29" fmla="*/ 8 h 24"/>
                <a:gd name="T30" fmla="*/ 14 w 64"/>
                <a:gd name="T31" fmla="*/ 10 h 24"/>
                <a:gd name="T32" fmla="*/ 0 w 64"/>
                <a:gd name="T33" fmla="*/ 16 h 24"/>
                <a:gd name="T34" fmla="*/ 0 w 64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" h="24">
                  <a:moveTo>
                    <a:pt x="0" y="16"/>
                  </a:moveTo>
                  <a:lnTo>
                    <a:pt x="0" y="16"/>
                  </a:lnTo>
                  <a:lnTo>
                    <a:pt x="6" y="10"/>
                  </a:lnTo>
                  <a:lnTo>
                    <a:pt x="12" y="6"/>
                  </a:lnTo>
                  <a:lnTo>
                    <a:pt x="20" y="2"/>
                  </a:lnTo>
                  <a:lnTo>
                    <a:pt x="30" y="0"/>
                  </a:lnTo>
                  <a:lnTo>
                    <a:pt x="40" y="2"/>
                  </a:lnTo>
                  <a:lnTo>
                    <a:pt x="46" y="6"/>
                  </a:lnTo>
                  <a:lnTo>
                    <a:pt x="52" y="10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0" y="20"/>
                  </a:lnTo>
                  <a:lnTo>
                    <a:pt x="46" y="12"/>
                  </a:lnTo>
                  <a:lnTo>
                    <a:pt x="38" y="10"/>
                  </a:lnTo>
                  <a:lnTo>
                    <a:pt x="26" y="8"/>
                  </a:lnTo>
                  <a:lnTo>
                    <a:pt x="14" y="10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CF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94"/>
            <p:cNvSpPr>
              <a:spLocks/>
            </p:cNvSpPr>
            <p:nvPr/>
          </p:nvSpPr>
          <p:spPr bwMode="auto">
            <a:xfrm>
              <a:off x="3421063" y="5529263"/>
              <a:ext cx="53975" cy="50800"/>
            </a:xfrm>
            <a:custGeom>
              <a:avLst/>
              <a:gdLst>
                <a:gd name="T0" fmla="*/ 34 w 34"/>
                <a:gd name="T1" fmla="*/ 16 h 32"/>
                <a:gd name="T2" fmla="*/ 34 w 34"/>
                <a:gd name="T3" fmla="*/ 16 h 32"/>
                <a:gd name="T4" fmla="*/ 32 w 34"/>
                <a:gd name="T5" fmla="*/ 22 h 32"/>
                <a:gd name="T6" fmla="*/ 28 w 34"/>
                <a:gd name="T7" fmla="*/ 28 h 32"/>
                <a:gd name="T8" fmla="*/ 24 w 34"/>
                <a:gd name="T9" fmla="*/ 32 h 32"/>
                <a:gd name="T10" fmla="*/ 16 w 34"/>
                <a:gd name="T11" fmla="*/ 32 h 32"/>
                <a:gd name="T12" fmla="*/ 16 w 34"/>
                <a:gd name="T13" fmla="*/ 32 h 32"/>
                <a:gd name="T14" fmla="*/ 10 w 34"/>
                <a:gd name="T15" fmla="*/ 32 h 32"/>
                <a:gd name="T16" fmla="*/ 6 w 34"/>
                <a:gd name="T17" fmla="*/ 28 h 32"/>
                <a:gd name="T18" fmla="*/ 2 w 34"/>
                <a:gd name="T19" fmla="*/ 22 h 32"/>
                <a:gd name="T20" fmla="*/ 0 w 34"/>
                <a:gd name="T21" fmla="*/ 16 h 32"/>
                <a:gd name="T22" fmla="*/ 0 w 34"/>
                <a:gd name="T23" fmla="*/ 16 h 32"/>
                <a:gd name="T24" fmla="*/ 2 w 34"/>
                <a:gd name="T25" fmla="*/ 10 h 32"/>
                <a:gd name="T26" fmla="*/ 6 w 34"/>
                <a:gd name="T27" fmla="*/ 4 h 32"/>
                <a:gd name="T28" fmla="*/ 10 w 34"/>
                <a:gd name="T29" fmla="*/ 2 h 32"/>
                <a:gd name="T30" fmla="*/ 16 w 34"/>
                <a:gd name="T31" fmla="*/ 0 h 32"/>
                <a:gd name="T32" fmla="*/ 16 w 34"/>
                <a:gd name="T33" fmla="*/ 0 h 32"/>
                <a:gd name="T34" fmla="*/ 24 w 34"/>
                <a:gd name="T35" fmla="*/ 0 h 32"/>
                <a:gd name="T36" fmla="*/ 28 w 34"/>
                <a:gd name="T37" fmla="*/ 4 h 32"/>
                <a:gd name="T38" fmla="*/ 32 w 34"/>
                <a:gd name="T39" fmla="*/ 10 h 32"/>
                <a:gd name="T40" fmla="*/ 34 w 34"/>
                <a:gd name="T41" fmla="*/ 16 h 32"/>
                <a:gd name="T42" fmla="*/ 34 w 34"/>
                <a:gd name="T43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4" h="32">
                  <a:moveTo>
                    <a:pt x="34" y="16"/>
                  </a:moveTo>
                  <a:lnTo>
                    <a:pt x="34" y="16"/>
                  </a:lnTo>
                  <a:lnTo>
                    <a:pt x="32" y="22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10" y="32"/>
                  </a:lnTo>
                  <a:lnTo>
                    <a:pt x="6" y="28"/>
                  </a:lnTo>
                  <a:lnTo>
                    <a:pt x="2" y="2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10"/>
                  </a:lnTo>
                  <a:lnTo>
                    <a:pt x="6" y="4"/>
                  </a:lnTo>
                  <a:lnTo>
                    <a:pt x="10" y="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75CC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95"/>
            <p:cNvSpPr>
              <a:spLocks/>
            </p:cNvSpPr>
            <p:nvPr/>
          </p:nvSpPr>
          <p:spPr bwMode="auto">
            <a:xfrm>
              <a:off x="3490913" y="5573713"/>
              <a:ext cx="31750" cy="28575"/>
            </a:xfrm>
            <a:custGeom>
              <a:avLst/>
              <a:gdLst>
                <a:gd name="T0" fmla="*/ 20 w 20"/>
                <a:gd name="T1" fmla="*/ 10 h 18"/>
                <a:gd name="T2" fmla="*/ 20 w 20"/>
                <a:gd name="T3" fmla="*/ 10 h 18"/>
                <a:gd name="T4" fmla="*/ 20 w 20"/>
                <a:gd name="T5" fmla="*/ 12 h 18"/>
                <a:gd name="T6" fmla="*/ 18 w 20"/>
                <a:gd name="T7" fmla="*/ 16 h 18"/>
                <a:gd name="T8" fmla="*/ 14 w 20"/>
                <a:gd name="T9" fmla="*/ 18 h 18"/>
                <a:gd name="T10" fmla="*/ 10 w 20"/>
                <a:gd name="T11" fmla="*/ 18 h 18"/>
                <a:gd name="T12" fmla="*/ 10 w 20"/>
                <a:gd name="T13" fmla="*/ 18 h 18"/>
                <a:gd name="T14" fmla="*/ 6 w 20"/>
                <a:gd name="T15" fmla="*/ 18 h 18"/>
                <a:gd name="T16" fmla="*/ 4 w 20"/>
                <a:gd name="T17" fmla="*/ 16 h 18"/>
                <a:gd name="T18" fmla="*/ 2 w 20"/>
                <a:gd name="T19" fmla="*/ 12 h 18"/>
                <a:gd name="T20" fmla="*/ 0 w 20"/>
                <a:gd name="T21" fmla="*/ 10 h 18"/>
                <a:gd name="T22" fmla="*/ 0 w 20"/>
                <a:gd name="T23" fmla="*/ 10 h 18"/>
                <a:gd name="T24" fmla="*/ 2 w 20"/>
                <a:gd name="T25" fmla="*/ 6 h 18"/>
                <a:gd name="T26" fmla="*/ 4 w 20"/>
                <a:gd name="T27" fmla="*/ 2 h 18"/>
                <a:gd name="T28" fmla="*/ 6 w 20"/>
                <a:gd name="T29" fmla="*/ 0 h 18"/>
                <a:gd name="T30" fmla="*/ 10 w 20"/>
                <a:gd name="T31" fmla="*/ 0 h 18"/>
                <a:gd name="T32" fmla="*/ 10 w 20"/>
                <a:gd name="T33" fmla="*/ 0 h 18"/>
                <a:gd name="T34" fmla="*/ 14 w 20"/>
                <a:gd name="T35" fmla="*/ 0 h 18"/>
                <a:gd name="T36" fmla="*/ 18 w 20"/>
                <a:gd name="T37" fmla="*/ 2 h 18"/>
                <a:gd name="T38" fmla="*/ 20 w 20"/>
                <a:gd name="T39" fmla="*/ 6 h 18"/>
                <a:gd name="T40" fmla="*/ 20 w 20"/>
                <a:gd name="T41" fmla="*/ 10 h 18"/>
                <a:gd name="T42" fmla="*/ 20 w 20"/>
                <a:gd name="T43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" h="18">
                  <a:moveTo>
                    <a:pt x="20" y="10"/>
                  </a:moveTo>
                  <a:lnTo>
                    <a:pt x="20" y="10"/>
                  </a:lnTo>
                  <a:lnTo>
                    <a:pt x="20" y="12"/>
                  </a:lnTo>
                  <a:lnTo>
                    <a:pt x="18" y="16"/>
                  </a:lnTo>
                  <a:lnTo>
                    <a:pt x="14" y="18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6" y="18"/>
                  </a:lnTo>
                  <a:lnTo>
                    <a:pt x="4" y="16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6"/>
                  </a:lnTo>
                  <a:lnTo>
                    <a:pt x="4" y="2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8" y="2"/>
                  </a:lnTo>
                  <a:lnTo>
                    <a:pt x="20" y="6"/>
                  </a:lnTo>
                  <a:lnTo>
                    <a:pt x="20" y="10"/>
                  </a:lnTo>
                  <a:lnTo>
                    <a:pt x="20" y="10"/>
                  </a:lnTo>
                  <a:close/>
                </a:path>
              </a:pathLst>
            </a:custGeom>
            <a:solidFill>
              <a:srgbClr val="75CC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96"/>
            <p:cNvSpPr>
              <a:spLocks/>
            </p:cNvSpPr>
            <p:nvPr/>
          </p:nvSpPr>
          <p:spPr bwMode="auto">
            <a:xfrm>
              <a:off x="3535363" y="5599113"/>
              <a:ext cx="22225" cy="22225"/>
            </a:xfrm>
            <a:custGeom>
              <a:avLst/>
              <a:gdLst>
                <a:gd name="T0" fmla="*/ 14 w 14"/>
                <a:gd name="T1" fmla="*/ 8 h 14"/>
                <a:gd name="T2" fmla="*/ 14 w 14"/>
                <a:gd name="T3" fmla="*/ 8 h 14"/>
                <a:gd name="T4" fmla="*/ 12 w 14"/>
                <a:gd name="T5" fmla="*/ 12 h 14"/>
                <a:gd name="T6" fmla="*/ 8 w 14"/>
                <a:gd name="T7" fmla="*/ 14 h 14"/>
                <a:gd name="T8" fmla="*/ 8 w 14"/>
                <a:gd name="T9" fmla="*/ 14 h 14"/>
                <a:gd name="T10" fmla="*/ 2 w 14"/>
                <a:gd name="T11" fmla="*/ 12 h 14"/>
                <a:gd name="T12" fmla="*/ 0 w 14"/>
                <a:gd name="T13" fmla="*/ 8 h 14"/>
                <a:gd name="T14" fmla="*/ 0 w 14"/>
                <a:gd name="T15" fmla="*/ 8 h 14"/>
                <a:gd name="T16" fmla="*/ 2 w 14"/>
                <a:gd name="T17" fmla="*/ 2 h 14"/>
                <a:gd name="T18" fmla="*/ 8 w 14"/>
                <a:gd name="T19" fmla="*/ 0 h 14"/>
                <a:gd name="T20" fmla="*/ 8 w 14"/>
                <a:gd name="T21" fmla="*/ 0 h 14"/>
                <a:gd name="T22" fmla="*/ 12 w 14"/>
                <a:gd name="T23" fmla="*/ 2 h 14"/>
                <a:gd name="T24" fmla="*/ 14 w 14"/>
                <a:gd name="T25" fmla="*/ 8 h 14"/>
                <a:gd name="T26" fmla="*/ 14 w 14"/>
                <a:gd name="T27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14">
                  <a:moveTo>
                    <a:pt x="14" y="8"/>
                  </a:moveTo>
                  <a:lnTo>
                    <a:pt x="14" y="8"/>
                  </a:lnTo>
                  <a:lnTo>
                    <a:pt x="12" y="12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2" y="12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12" y="2"/>
                  </a:lnTo>
                  <a:lnTo>
                    <a:pt x="14" y="8"/>
                  </a:lnTo>
                  <a:lnTo>
                    <a:pt x="14" y="8"/>
                  </a:lnTo>
                  <a:close/>
                </a:path>
              </a:pathLst>
            </a:custGeom>
            <a:solidFill>
              <a:srgbClr val="75CC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97"/>
            <p:cNvSpPr>
              <a:spLocks/>
            </p:cNvSpPr>
            <p:nvPr/>
          </p:nvSpPr>
          <p:spPr bwMode="auto">
            <a:xfrm>
              <a:off x="3195638" y="5761038"/>
              <a:ext cx="596900" cy="644525"/>
            </a:xfrm>
            <a:custGeom>
              <a:avLst/>
              <a:gdLst>
                <a:gd name="T0" fmla="*/ 164 w 376"/>
                <a:gd name="T1" fmla="*/ 406 h 406"/>
                <a:gd name="T2" fmla="*/ 126 w 376"/>
                <a:gd name="T3" fmla="*/ 400 h 406"/>
                <a:gd name="T4" fmla="*/ 90 w 376"/>
                <a:gd name="T5" fmla="*/ 376 h 406"/>
                <a:gd name="T6" fmla="*/ 64 w 376"/>
                <a:gd name="T7" fmla="*/ 334 h 406"/>
                <a:gd name="T8" fmla="*/ 40 w 376"/>
                <a:gd name="T9" fmla="*/ 264 h 406"/>
                <a:gd name="T10" fmla="*/ 22 w 376"/>
                <a:gd name="T11" fmla="*/ 220 h 406"/>
                <a:gd name="T12" fmla="*/ 0 w 376"/>
                <a:gd name="T13" fmla="*/ 178 h 406"/>
                <a:gd name="T14" fmla="*/ 4 w 376"/>
                <a:gd name="T15" fmla="*/ 158 h 406"/>
                <a:gd name="T16" fmla="*/ 16 w 376"/>
                <a:gd name="T17" fmla="*/ 152 h 406"/>
                <a:gd name="T18" fmla="*/ 32 w 376"/>
                <a:gd name="T19" fmla="*/ 164 h 406"/>
                <a:gd name="T20" fmla="*/ 78 w 376"/>
                <a:gd name="T21" fmla="*/ 222 h 406"/>
                <a:gd name="T22" fmla="*/ 96 w 376"/>
                <a:gd name="T23" fmla="*/ 228 h 406"/>
                <a:gd name="T24" fmla="*/ 96 w 376"/>
                <a:gd name="T25" fmla="*/ 224 h 406"/>
                <a:gd name="T26" fmla="*/ 86 w 376"/>
                <a:gd name="T27" fmla="*/ 202 h 406"/>
                <a:gd name="T28" fmla="*/ 42 w 376"/>
                <a:gd name="T29" fmla="*/ 134 h 406"/>
                <a:gd name="T30" fmla="*/ 24 w 376"/>
                <a:gd name="T31" fmla="*/ 90 h 406"/>
                <a:gd name="T32" fmla="*/ 28 w 376"/>
                <a:gd name="T33" fmla="*/ 64 h 406"/>
                <a:gd name="T34" fmla="*/ 36 w 376"/>
                <a:gd name="T35" fmla="*/ 54 h 406"/>
                <a:gd name="T36" fmla="*/ 62 w 376"/>
                <a:gd name="T37" fmla="*/ 70 h 406"/>
                <a:gd name="T38" fmla="*/ 92 w 376"/>
                <a:gd name="T39" fmla="*/ 110 h 406"/>
                <a:gd name="T40" fmla="*/ 130 w 376"/>
                <a:gd name="T41" fmla="*/ 176 h 406"/>
                <a:gd name="T42" fmla="*/ 138 w 376"/>
                <a:gd name="T43" fmla="*/ 172 h 406"/>
                <a:gd name="T44" fmla="*/ 124 w 376"/>
                <a:gd name="T45" fmla="*/ 134 h 406"/>
                <a:gd name="T46" fmla="*/ 98 w 376"/>
                <a:gd name="T47" fmla="*/ 82 h 406"/>
                <a:gd name="T48" fmla="*/ 80 w 376"/>
                <a:gd name="T49" fmla="*/ 34 h 406"/>
                <a:gd name="T50" fmla="*/ 86 w 376"/>
                <a:gd name="T51" fmla="*/ 4 h 406"/>
                <a:gd name="T52" fmla="*/ 98 w 376"/>
                <a:gd name="T53" fmla="*/ 0 h 406"/>
                <a:gd name="T54" fmla="*/ 126 w 376"/>
                <a:gd name="T55" fmla="*/ 18 h 406"/>
                <a:gd name="T56" fmla="*/ 158 w 376"/>
                <a:gd name="T57" fmla="*/ 66 h 406"/>
                <a:gd name="T58" fmla="*/ 176 w 376"/>
                <a:gd name="T59" fmla="*/ 126 h 406"/>
                <a:gd name="T60" fmla="*/ 186 w 376"/>
                <a:gd name="T61" fmla="*/ 152 h 406"/>
                <a:gd name="T62" fmla="*/ 190 w 376"/>
                <a:gd name="T63" fmla="*/ 144 h 406"/>
                <a:gd name="T64" fmla="*/ 190 w 376"/>
                <a:gd name="T65" fmla="*/ 88 h 406"/>
                <a:gd name="T66" fmla="*/ 180 w 376"/>
                <a:gd name="T67" fmla="*/ 60 h 406"/>
                <a:gd name="T68" fmla="*/ 176 w 376"/>
                <a:gd name="T69" fmla="*/ 18 h 406"/>
                <a:gd name="T70" fmla="*/ 186 w 376"/>
                <a:gd name="T71" fmla="*/ 8 h 406"/>
                <a:gd name="T72" fmla="*/ 210 w 376"/>
                <a:gd name="T73" fmla="*/ 16 h 406"/>
                <a:gd name="T74" fmla="*/ 232 w 376"/>
                <a:gd name="T75" fmla="*/ 50 h 406"/>
                <a:gd name="T76" fmla="*/ 242 w 376"/>
                <a:gd name="T77" fmla="*/ 86 h 406"/>
                <a:gd name="T78" fmla="*/ 258 w 376"/>
                <a:gd name="T79" fmla="*/ 186 h 406"/>
                <a:gd name="T80" fmla="*/ 264 w 376"/>
                <a:gd name="T81" fmla="*/ 200 h 406"/>
                <a:gd name="T82" fmla="*/ 282 w 376"/>
                <a:gd name="T83" fmla="*/ 216 h 406"/>
                <a:gd name="T84" fmla="*/ 292 w 376"/>
                <a:gd name="T85" fmla="*/ 214 h 406"/>
                <a:gd name="T86" fmla="*/ 298 w 376"/>
                <a:gd name="T87" fmla="*/ 200 h 406"/>
                <a:gd name="T88" fmla="*/ 312 w 376"/>
                <a:gd name="T89" fmla="*/ 172 h 406"/>
                <a:gd name="T90" fmla="*/ 326 w 376"/>
                <a:gd name="T91" fmla="*/ 158 h 406"/>
                <a:gd name="T92" fmla="*/ 354 w 376"/>
                <a:gd name="T93" fmla="*/ 150 h 406"/>
                <a:gd name="T94" fmla="*/ 374 w 376"/>
                <a:gd name="T95" fmla="*/ 160 h 406"/>
                <a:gd name="T96" fmla="*/ 376 w 376"/>
                <a:gd name="T97" fmla="*/ 178 h 406"/>
                <a:gd name="T98" fmla="*/ 362 w 376"/>
                <a:gd name="T99" fmla="*/ 198 h 406"/>
                <a:gd name="T100" fmla="*/ 340 w 376"/>
                <a:gd name="T101" fmla="*/ 216 h 406"/>
                <a:gd name="T102" fmla="*/ 330 w 376"/>
                <a:gd name="T103" fmla="*/ 236 h 406"/>
                <a:gd name="T104" fmla="*/ 328 w 376"/>
                <a:gd name="T105" fmla="*/ 256 h 406"/>
                <a:gd name="T106" fmla="*/ 318 w 376"/>
                <a:gd name="T107" fmla="*/ 268 h 406"/>
                <a:gd name="T108" fmla="*/ 318 w 376"/>
                <a:gd name="T109" fmla="*/ 292 h 406"/>
                <a:gd name="T110" fmla="*/ 300 w 376"/>
                <a:gd name="T111" fmla="*/ 330 h 406"/>
                <a:gd name="T112" fmla="*/ 264 w 376"/>
                <a:gd name="T113" fmla="*/ 362 h 406"/>
                <a:gd name="T114" fmla="*/ 230 w 376"/>
                <a:gd name="T115" fmla="*/ 386 h 406"/>
                <a:gd name="T116" fmla="*/ 216 w 376"/>
                <a:gd name="T117" fmla="*/ 400 h 406"/>
                <a:gd name="T118" fmla="*/ 204 w 376"/>
                <a:gd name="T119" fmla="*/ 404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6" h="406">
                  <a:moveTo>
                    <a:pt x="174" y="404"/>
                  </a:moveTo>
                  <a:lnTo>
                    <a:pt x="174" y="404"/>
                  </a:lnTo>
                  <a:lnTo>
                    <a:pt x="164" y="406"/>
                  </a:lnTo>
                  <a:lnTo>
                    <a:pt x="154" y="406"/>
                  </a:lnTo>
                  <a:lnTo>
                    <a:pt x="140" y="404"/>
                  </a:lnTo>
                  <a:lnTo>
                    <a:pt x="126" y="400"/>
                  </a:lnTo>
                  <a:lnTo>
                    <a:pt x="110" y="394"/>
                  </a:lnTo>
                  <a:lnTo>
                    <a:pt x="96" y="382"/>
                  </a:lnTo>
                  <a:lnTo>
                    <a:pt x="90" y="376"/>
                  </a:lnTo>
                  <a:lnTo>
                    <a:pt x="84" y="368"/>
                  </a:lnTo>
                  <a:lnTo>
                    <a:pt x="84" y="368"/>
                  </a:lnTo>
                  <a:lnTo>
                    <a:pt x="64" y="334"/>
                  </a:lnTo>
                  <a:lnTo>
                    <a:pt x="52" y="306"/>
                  </a:lnTo>
                  <a:lnTo>
                    <a:pt x="44" y="284"/>
                  </a:lnTo>
                  <a:lnTo>
                    <a:pt x="40" y="264"/>
                  </a:lnTo>
                  <a:lnTo>
                    <a:pt x="40" y="264"/>
                  </a:lnTo>
                  <a:lnTo>
                    <a:pt x="32" y="242"/>
                  </a:lnTo>
                  <a:lnTo>
                    <a:pt x="22" y="220"/>
                  </a:lnTo>
                  <a:lnTo>
                    <a:pt x="2" y="184"/>
                  </a:lnTo>
                  <a:lnTo>
                    <a:pt x="2" y="184"/>
                  </a:lnTo>
                  <a:lnTo>
                    <a:pt x="0" y="178"/>
                  </a:lnTo>
                  <a:lnTo>
                    <a:pt x="0" y="170"/>
                  </a:lnTo>
                  <a:lnTo>
                    <a:pt x="0" y="164"/>
                  </a:lnTo>
                  <a:lnTo>
                    <a:pt x="4" y="158"/>
                  </a:lnTo>
                  <a:lnTo>
                    <a:pt x="6" y="154"/>
                  </a:lnTo>
                  <a:lnTo>
                    <a:pt x="10" y="152"/>
                  </a:lnTo>
                  <a:lnTo>
                    <a:pt x="16" y="152"/>
                  </a:lnTo>
                  <a:lnTo>
                    <a:pt x="22" y="154"/>
                  </a:lnTo>
                  <a:lnTo>
                    <a:pt x="22" y="154"/>
                  </a:lnTo>
                  <a:lnTo>
                    <a:pt x="32" y="164"/>
                  </a:lnTo>
                  <a:lnTo>
                    <a:pt x="46" y="182"/>
                  </a:lnTo>
                  <a:lnTo>
                    <a:pt x="78" y="222"/>
                  </a:lnTo>
                  <a:lnTo>
                    <a:pt x="78" y="222"/>
                  </a:lnTo>
                  <a:lnTo>
                    <a:pt x="86" y="228"/>
                  </a:lnTo>
                  <a:lnTo>
                    <a:pt x="92" y="230"/>
                  </a:lnTo>
                  <a:lnTo>
                    <a:pt x="96" y="228"/>
                  </a:lnTo>
                  <a:lnTo>
                    <a:pt x="98" y="230"/>
                  </a:lnTo>
                  <a:lnTo>
                    <a:pt x="98" y="230"/>
                  </a:lnTo>
                  <a:lnTo>
                    <a:pt x="96" y="224"/>
                  </a:lnTo>
                  <a:lnTo>
                    <a:pt x="94" y="214"/>
                  </a:lnTo>
                  <a:lnTo>
                    <a:pt x="86" y="202"/>
                  </a:lnTo>
                  <a:lnTo>
                    <a:pt x="86" y="202"/>
                  </a:lnTo>
                  <a:lnTo>
                    <a:pt x="62" y="166"/>
                  </a:lnTo>
                  <a:lnTo>
                    <a:pt x="50" y="148"/>
                  </a:lnTo>
                  <a:lnTo>
                    <a:pt x="42" y="134"/>
                  </a:lnTo>
                  <a:lnTo>
                    <a:pt x="42" y="134"/>
                  </a:lnTo>
                  <a:lnTo>
                    <a:pt x="30" y="110"/>
                  </a:lnTo>
                  <a:lnTo>
                    <a:pt x="24" y="90"/>
                  </a:lnTo>
                  <a:lnTo>
                    <a:pt x="24" y="80"/>
                  </a:lnTo>
                  <a:lnTo>
                    <a:pt x="24" y="72"/>
                  </a:lnTo>
                  <a:lnTo>
                    <a:pt x="28" y="64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36" y="54"/>
                  </a:lnTo>
                  <a:lnTo>
                    <a:pt x="40" y="54"/>
                  </a:lnTo>
                  <a:lnTo>
                    <a:pt x="50" y="58"/>
                  </a:lnTo>
                  <a:lnTo>
                    <a:pt x="62" y="70"/>
                  </a:lnTo>
                  <a:lnTo>
                    <a:pt x="76" y="86"/>
                  </a:lnTo>
                  <a:lnTo>
                    <a:pt x="76" y="86"/>
                  </a:lnTo>
                  <a:lnTo>
                    <a:pt x="92" y="110"/>
                  </a:lnTo>
                  <a:lnTo>
                    <a:pt x="106" y="136"/>
                  </a:lnTo>
                  <a:lnTo>
                    <a:pt x="130" y="176"/>
                  </a:lnTo>
                  <a:lnTo>
                    <a:pt x="130" y="176"/>
                  </a:lnTo>
                  <a:lnTo>
                    <a:pt x="134" y="178"/>
                  </a:lnTo>
                  <a:lnTo>
                    <a:pt x="136" y="176"/>
                  </a:lnTo>
                  <a:lnTo>
                    <a:pt x="138" y="172"/>
                  </a:lnTo>
                  <a:lnTo>
                    <a:pt x="138" y="172"/>
                  </a:lnTo>
                  <a:lnTo>
                    <a:pt x="134" y="156"/>
                  </a:lnTo>
                  <a:lnTo>
                    <a:pt x="124" y="134"/>
                  </a:lnTo>
                  <a:lnTo>
                    <a:pt x="112" y="108"/>
                  </a:lnTo>
                  <a:lnTo>
                    <a:pt x="98" y="82"/>
                  </a:lnTo>
                  <a:lnTo>
                    <a:pt x="98" y="82"/>
                  </a:lnTo>
                  <a:lnTo>
                    <a:pt x="88" y="64"/>
                  </a:lnTo>
                  <a:lnTo>
                    <a:pt x="82" y="50"/>
                  </a:lnTo>
                  <a:lnTo>
                    <a:pt x="80" y="34"/>
                  </a:lnTo>
                  <a:lnTo>
                    <a:pt x="80" y="22"/>
                  </a:lnTo>
                  <a:lnTo>
                    <a:pt x="82" y="12"/>
                  </a:lnTo>
                  <a:lnTo>
                    <a:pt x="86" y="4"/>
                  </a:lnTo>
                  <a:lnTo>
                    <a:pt x="92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106" y="4"/>
                  </a:lnTo>
                  <a:lnTo>
                    <a:pt x="116" y="10"/>
                  </a:lnTo>
                  <a:lnTo>
                    <a:pt x="126" y="18"/>
                  </a:lnTo>
                  <a:lnTo>
                    <a:pt x="134" y="30"/>
                  </a:lnTo>
                  <a:lnTo>
                    <a:pt x="150" y="54"/>
                  </a:lnTo>
                  <a:lnTo>
                    <a:pt x="158" y="66"/>
                  </a:lnTo>
                  <a:lnTo>
                    <a:pt x="162" y="76"/>
                  </a:lnTo>
                  <a:lnTo>
                    <a:pt x="162" y="76"/>
                  </a:lnTo>
                  <a:lnTo>
                    <a:pt x="176" y="126"/>
                  </a:lnTo>
                  <a:lnTo>
                    <a:pt x="182" y="146"/>
                  </a:lnTo>
                  <a:lnTo>
                    <a:pt x="184" y="152"/>
                  </a:lnTo>
                  <a:lnTo>
                    <a:pt x="186" y="152"/>
                  </a:lnTo>
                  <a:lnTo>
                    <a:pt x="186" y="152"/>
                  </a:lnTo>
                  <a:lnTo>
                    <a:pt x="188" y="150"/>
                  </a:lnTo>
                  <a:lnTo>
                    <a:pt x="190" y="144"/>
                  </a:lnTo>
                  <a:lnTo>
                    <a:pt x="194" y="124"/>
                  </a:lnTo>
                  <a:lnTo>
                    <a:pt x="192" y="100"/>
                  </a:lnTo>
                  <a:lnTo>
                    <a:pt x="190" y="88"/>
                  </a:lnTo>
                  <a:lnTo>
                    <a:pt x="188" y="78"/>
                  </a:lnTo>
                  <a:lnTo>
                    <a:pt x="188" y="78"/>
                  </a:lnTo>
                  <a:lnTo>
                    <a:pt x="180" y="60"/>
                  </a:lnTo>
                  <a:lnTo>
                    <a:pt x="174" y="38"/>
                  </a:lnTo>
                  <a:lnTo>
                    <a:pt x="174" y="28"/>
                  </a:lnTo>
                  <a:lnTo>
                    <a:pt x="176" y="18"/>
                  </a:lnTo>
                  <a:lnTo>
                    <a:pt x="180" y="12"/>
                  </a:lnTo>
                  <a:lnTo>
                    <a:pt x="186" y="8"/>
                  </a:lnTo>
                  <a:lnTo>
                    <a:pt x="186" y="8"/>
                  </a:lnTo>
                  <a:lnTo>
                    <a:pt x="194" y="8"/>
                  </a:lnTo>
                  <a:lnTo>
                    <a:pt x="202" y="10"/>
                  </a:lnTo>
                  <a:lnTo>
                    <a:pt x="210" y="16"/>
                  </a:lnTo>
                  <a:lnTo>
                    <a:pt x="218" y="24"/>
                  </a:lnTo>
                  <a:lnTo>
                    <a:pt x="226" y="36"/>
                  </a:lnTo>
                  <a:lnTo>
                    <a:pt x="232" y="50"/>
                  </a:lnTo>
                  <a:lnTo>
                    <a:pt x="238" y="66"/>
                  </a:lnTo>
                  <a:lnTo>
                    <a:pt x="242" y="86"/>
                  </a:lnTo>
                  <a:lnTo>
                    <a:pt x="242" y="86"/>
                  </a:lnTo>
                  <a:lnTo>
                    <a:pt x="248" y="126"/>
                  </a:lnTo>
                  <a:lnTo>
                    <a:pt x="254" y="160"/>
                  </a:lnTo>
                  <a:lnTo>
                    <a:pt x="258" y="186"/>
                  </a:lnTo>
                  <a:lnTo>
                    <a:pt x="260" y="194"/>
                  </a:lnTo>
                  <a:lnTo>
                    <a:pt x="264" y="200"/>
                  </a:lnTo>
                  <a:lnTo>
                    <a:pt x="264" y="200"/>
                  </a:lnTo>
                  <a:lnTo>
                    <a:pt x="274" y="214"/>
                  </a:lnTo>
                  <a:lnTo>
                    <a:pt x="278" y="216"/>
                  </a:lnTo>
                  <a:lnTo>
                    <a:pt x="282" y="216"/>
                  </a:lnTo>
                  <a:lnTo>
                    <a:pt x="282" y="216"/>
                  </a:lnTo>
                  <a:lnTo>
                    <a:pt x="292" y="214"/>
                  </a:lnTo>
                  <a:lnTo>
                    <a:pt x="292" y="214"/>
                  </a:lnTo>
                  <a:lnTo>
                    <a:pt x="294" y="208"/>
                  </a:lnTo>
                  <a:lnTo>
                    <a:pt x="298" y="200"/>
                  </a:lnTo>
                  <a:lnTo>
                    <a:pt x="298" y="200"/>
                  </a:lnTo>
                  <a:lnTo>
                    <a:pt x="302" y="194"/>
                  </a:lnTo>
                  <a:lnTo>
                    <a:pt x="304" y="184"/>
                  </a:lnTo>
                  <a:lnTo>
                    <a:pt x="312" y="172"/>
                  </a:lnTo>
                  <a:lnTo>
                    <a:pt x="318" y="164"/>
                  </a:lnTo>
                  <a:lnTo>
                    <a:pt x="326" y="158"/>
                  </a:lnTo>
                  <a:lnTo>
                    <a:pt x="326" y="158"/>
                  </a:lnTo>
                  <a:lnTo>
                    <a:pt x="336" y="154"/>
                  </a:lnTo>
                  <a:lnTo>
                    <a:pt x="344" y="150"/>
                  </a:lnTo>
                  <a:lnTo>
                    <a:pt x="354" y="150"/>
                  </a:lnTo>
                  <a:lnTo>
                    <a:pt x="362" y="152"/>
                  </a:lnTo>
                  <a:lnTo>
                    <a:pt x="370" y="154"/>
                  </a:lnTo>
                  <a:lnTo>
                    <a:pt x="374" y="160"/>
                  </a:lnTo>
                  <a:lnTo>
                    <a:pt x="376" y="168"/>
                  </a:lnTo>
                  <a:lnTo>
                    <a:pt x="376" y="178"/>
                  </a:lnTo>
                  <a:lnTo>
                    <a:pt x="376" y="178"/>
                  </a:lnTo>
                  <a:lnTo>
                    <a:pt x="372" y="186"/>
                  </a:lnTo>
                  <a:lnTo>
                    <a:pt x="368" y="194"/>
                  </a:lnTo>
                  <a:lnTo>
                    <a:pt x="362" y="198"/>
                  </a:lnTo>
                  <a:lnTo>
                    <a:pt x="356" y="204"/>
                  </a:lnTo>
                  <a:lnTo>
                    <a:pt x="344" y="210"/>
                  </a:lnTo>
                  <a:lnTo>
                    <a:pt x="340" y="216"/>
                  </a:lnTo>
                  <a:lnTo>
                    <a:pt x="336" y="222"/>
                  </a:lnTo>
                  <a:lnTo>
                    <a:pt x="336" y="222"/>
                  </a:lnTo>
                  <a:lnTo>
                    <a:pt x="330" y="236"/>
                  </a:lnTo>
                  <a:lnTo>
                    <a:pt x="328" y="244"/>
                  </a:lnTo>
                  <a:lnTo>
                    <a:pt x="328" y="256"/>
                  </a:lnTo>
                  <a:lnTo>
                    <a:pt x="328" y="256"/>
                  </a:lnTo>
                  <a:lnTo>
                    <a:pt x="326" y="260"/>
                  </a:lnTo>
                  <a:lnTo>
                    <a:pt x="322" y="264"/>
                  </a:lnTo>
                  <a:lnTo>
                    <a:pt x="318" y="268"/>
                  </a:lnTo>
                  <a:lnTo>
                    <a:pt x="318" y="268"/>
                  </a:lnTo>
                  <a:lnTo>
                    <a:pt x="320" y="276"/>
                  </a:lnTo>
                  <a:lnTo>
                    <a:pt x="318" y="292"/>
                  </a:lnTo>
                  <a:lnTo>
                    <a:pt x="314" y="304"/>
                  </a:lnTo>
                  <a:lnTo>
                    <a:pt x="308" y="316"/>
                  </a:lnTo>
                  <a:lnTo>
                    <a:pt x="300" y="330"/>
                  </a:lnTo>
                  <a:lnTo>
                    <a:pt x="288" y="342"/>
                  </a:lnTo>
                  <a:lnTo>
                    <a:pt x="288" y="342"/>
                  </a:lnTo>
                  <a:lnTo>
                    <a:pt x="264" y="362"/>
                  </a:lnTo>
                  <a:lnTo>
                    <a:pt x="246" y="376"/>
                  </a:lnTo>
                  <a:lnTo>
                    <a:pt x="230" y="386"/>
                  </a:lnTo>
                  <a:lnTo>
                    <a:pt x="230" y="386"/>
                  </a:lnTo>
                  <a:lnTo>
                    <a:pt x="230" y="388"/>
                  </a:lnTo>
                  <a:lnTo>
                    <a:pt x="224" y="394"/>
                  </a:lnTo>
                  <a:lnTo>
                    <a:pt x="216" y="400"/>
                  </a:lnTo>
                  <a:lnTo>
                    <a:pt x="210" y="402"/>
                  </a:lnTo>
                  <a:lnTo>
                    <a:pt x="204" y="404"/>
                  </a:lnTo>
                  <a:lnTo>
                    <a:pt x="204" y="404"/>
                  </a:lnTo>
                  <a:lnTo>
                    <a:pt x="174" y="404"/>
                  </a:lnTo>
                  <a:lnTo>
                    <a:pt x="174" y="4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98"/>
            <p:cNvSpPr>
              <a:spLocks/>
            </p:cNvSpPr>
            <p:nvPr/>
          </p:nvSpPr>
          <p:spPr bwMode="auto">
            <a:xfrm>
              <a:off x="3182938" y="5748338"/>
              <a:ext cx="622300" cy="669925"/>
            </a:xfrm>
            <a:custGeom>
              <a:avLst/>
              <a:gdLst>
                <a:gd name="T0" fmla="*/ 82 w 392"/>
                <a:gd name="T1" fmla="*/ 18 h 422"/>
                <a:gd name="T2" fmla="*/ 82 w 392"/>
                <a:gd name="T3" fmla="*/ 54 h 422"/>
                <a:gd name="T4" fmla="*/ 98 w 392"/>
                <a:gd name="T5" fmla="*/ 94 h 422"/>
                <a:gd name="T6" fmla="*/ 130 w 392"/>
                <a:gd name="T7" fmla="*/ 154 h 422"/>
                <a:gd name="T8" fmla="*/ 128 w 392"/>
                <a:gd name="T9" fmla="*/ 152 h 422"/>
                <a:gd name="T10" fmla="*/ 90 w 392"/>
                <a:gd name="T11" fmla="*/ 90 h 422"/>
                <a:gd name="T12" fmla="*/ 56 w 392"/>
                <a:gd name="T13" fmla="*/ 56 h 422"/>
                <a:gd name="T14" fmla="*/ 40 w 392"/>
                <a:gd name="T15" fmla="*/ 56 h 422"/>
                <a:gd name="T16" fmla="*/ 28 w 392"/>
                <a:gd name="T17" fmla="*/ 68 h 422"/>
                <a:gd name="T18" fmla="*/ 26 w 392"/>
                <a:gd name="T19" fmla="*/ 100 h 422"/>
                <a:gd name="T20" fmla="*/ 42 w 392"/>
                <a:gd name="T21" fmla="*/ 144 h 422"/>
                <a:gd name="T22" fmla="*/ 68 w 392"/>
                <a:gd name="T23" fmla="*/ 186 h 422"/>
                <a:gd name="T24" fmla="*/ 88 w 392"/>
                <a:gd name="T25" fmla="*/ 214 h 422"/>
                <a:gd name="T26" fmla="*/ 92 w 392"/>
                <a:gd name="T27" fmla="*/ 224 h 422"/>
                <a:gd name="T28" fmla="*/ 48 w 392"/>
                <a:gd name="T29" fmla="*/ 170 h 422"/>
                <a:gd name="T30" fmla="*/ 34 w 392"/>
                <a:gd name="T31" fmla="*/ 154 h 422"/>
                <a:gd name="T32" fmla="*/ 14 w 392"/>
                <a:gd name="T33" fmla="*/ 152 h 422"/>
                <a:gd name="T34" fmla="*/ 4 w 392"/>
                <a:gd name="T35" fmla="*/ 162 h 422"/>
                <a:gd name="T36" fmla="*/ 0 w 392"/>
                <a:gd name="T37" fmla="*/ 188 h 422"/>
                <a:gd name="T38" fmla="*/ 12 w 392"/>
                <a:gd name="T39" fmla="*/ 212 h 422"/>
                <a:gd name="T40" fmla="*/ 36 w 392"/>
                <a:gd name="T41" fmla="*/ 258 h 422"/>
                <a:gd name="T42" fmla="*/ 40 w 392"/>
                <a:gd name="T43" fmla="*/ 276 h 422"/>
                <a:gd name="T44" fmla="*/ 66 w 392"/>
                <a:gd name="T45" fmla="*/ 348 h 422"/>
                <a:gd name="T46" fmla="*/ 92 w 392"/>
                <a:gd name="T47" fmla="*/ 388 h 422"/>
                <a:gd name="T48" fmla="*/ 128 w 392"/>
                <a:gd name="T49" fmla="*/ 414 h 422"/>
                <a:gd name="T50" fmla="*/ 170 w 392"/>
                <a:gd name="T51" fmla="*/ 422 h 422"/>
                <a:gd name="T52" fmla="*/ 194 w 392"/>
                <a:gd name="T53" fmla="*/ 420 h 422"/>
                <a:gd name="T54" fmla="*/ 242 w 392"/>
                <a:gd name="T55" fmla="*/ 404 h 422"/>
                <a:gd name="T56" fmla="*/ 304 w 392"/>
                <a:gd name="T57" fmla="*/ 356 h 422"/>
                <a:gd name="T58" fmla="*/ 322 w 392"/>
                <a:gd name="T59" fmla="*/ 334 h 422"/>
                <a:gd name="T60" fmla="*/ 334 w 392"/>
                <a:gd name="T61" fmla="*/ 292 h 422"/>
                <a:gd name="T62" fmla="*/ 340 w 392"/>
                <a:gd name="T63" fmla="*/ 274 h 422"/>
                <a:gd name="T64" fmla="*/ 344 w 392"/>
                <a:gd name="T65" fmla="*/ 258 h 422"/>
                <a:gd name="T66" fmla="*/ 350 w 392"/>
                <a:gd name="T67" fmla="*/ 234 h 422"/>
                <a:gd name="T68" fmla="*/ 366 w 392"/>
                <a:gd name="T69" fmla="*/ 220 h 422"/>
                <a:gd name="T70" fmla="*/ 386 w 392"/>
                <a:gd name="T71" fmla="*/ 200 h 422"/>
                <a:gd name="T72" fmla="*/ 392 w 392"/>
                <a:gd name="T73" fmla="*/ 180 h 422"/>
                <a:gd name="T74" fmla="*/ 388 w 392"/>
                <a:gd name="T75" fmla="*/ 162 h 422"/>
                <a:gd name="T76" fmla="*/ 376 w 392"/>
                <a:gd name="T77" fmla="*/ 154 h 422"/>
                <a:gd name="T78" fmla="*/ 344 w 392"/>
                <a:gd name="T79" fmla="*/ 154 h 422"/>
                <a:gd name="T80" fmla="*/ 318 w 392"/>
                <a:gd name="T81" fmla="*/ 170 h 422"/>
                <a:gd name="T82" fmla="*/ 302 w 392"/>
                <a:gd name="T83" fmla="*/ 200 h 422"/>
                <a:gd name="T84" fmla="*/ 300 w 392"/>
                <a:gd name="T85" fmla="*/ 204 h 422"/>
                <a:gd name="T86" fmla="*/ 294 w 392"/>
                <a:gd name="T87" fmla="*/ 216 h 422"/>
                <a:gd name="T88" fmla="*/ 288 w 392"/>
                <a:gd name="T89" fmla="*/ 218 h 422"/>
                <a:gd name="T90" fmla="*/ 278 w 392"/>
                <a:gd name="T91" fmla="*/ 204 h 422"/>
                <a:gd name="T92" fmla="*/ 272 w 392"/>
                <a:gd name="T93" fmla="*/ 184 h 422"/>
                <a:gd name="T94" fmla="*/ 258 w 392"/>
                <a:gd name="T95" fmla="*/ 92 h 422"/>
                <a:gd name="T96" fmla="*/ 242 w 392"/>
                <a:gd name="T97" fmla="*/ 42 h 422"/>
                <a:gd name="T98" fmla="*/ 218 w 392"/>
                <a:gd name="T99" fmla="*/ 12 h 422"/>
                <a:gd name="T100" fmla="*/ 204 w 392"/>
                <a:gd name="T101" fmla="*/ 8 h 422"/>
                <a:gd name="T102" fmla="*/ 192 w 392"/>
                <a:gd name="T103" fmla="*/ 8 h 422"/>
                <a:gd name="T104" fmla="*/ 178 w 392"/>
                <a:gd name="T105" fmla="*/ 22 h 422"/>
                <a:gd name="T106" fmla="*/ 176 w 392"/>
                <a:gd name="T107" fmla="*/ 56 h 422"/>
                <a:gd name="T108" fmla="*/ 188 w 392"/>
                <a:gd name="T109" fmla="*/ 90 h 422"/>
                <a:gd name="T110" fmla="*/ 192 w 392"/>
                <a:gd name="T111" fmla="*/ 100 h 422"/>
                <a:gd name="T112" fmla="*/ 192 w 392"/>
                <a:gd name="T113" fmla="*/ 136 h 422"/>
                <a:gd name="T114" fmla="*/ 178 w 392"/>
                <a:gd name="T115" fmla="*/ 82 h 422"/>
                <a:gd name="T116" fmla="*/ 148 w 392"/>
                <a:gd name="T117" fmla="*/ 34 h 422"/>
                <a:gd name="T118" fmla="*/ 118 w 392"/>
                <a:gd name="T119" fmla="*/ 4 h 422"/>
                <a:gd name="T120" fmla="*/ 102 w 392"/>
                <a:gd name="T121" fmla="*/ 0 h 422"/>
                <a:gd name="T122" fmla="*/ 86 w 392"/>
                <a:gd name="T123" fmla="*/ 1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92" h="422">
                  <a:moveTo>
                    <a:pt x="86" y="10"/>
                  </a:moveTo>
                  <a:lnTo>
                    <a:pt x="86" y="10"/>
                  </a:lnTo>
                  <a:lnTo>
                    <a:pt x="82" y="18"/>
                  </a:lnTo>
                  <a:lnTo>
                    <a:pt x="80" y="28"/>
                  </a:lnTo>
                  <a:lnTo>
                    <a:pt x="80" y="40"/>
                  </a:lnTo>
                  <a:lnTo>
                    <a:pt x="82" y="54"/>
                  </a:lnTo>
                  <a:lnTo>
                    <a:pt x="82" y="54"/>
                  </a:lnTo>
                  <a:lnTo>
                    <a:pt x="88" y="72"/>
                  </a:lnTo>
                  <a:lnTo>
                    <a:pt x="98" y="94"/>
                  </a:lnTo>
                  <a:lnTo>
                    <a:pt x="98" y="94"/>
                  </a:lnTo>
                  <a:lnTo>
                    <a:pt x="116" y="124"/>
                  </a:lnTo>
                  <a:lnTo>
                    <a:pt x="130" y="154"/>
                  </a:lnTo>
                  <a:lnTo>
                    <a:pt x="130" y="154"/>
                  </a:lnTo>
                  <a:lnTo>
                    <a:pt x="128" y="152"/>
                  </a:lnTo>
                  <a:lnTo>
                    <a:pt x="128" y="152"/>
                  </a:lnTo>
                  <a:lnTo>
                    <a:pt x="110" y="120"/>
                  </a:lnTo>
                  <a:lnTo>
                    <a:pt x="90" y="90"/>
                  </a:lnTo>
                  <a:lnTo>
                    <a:pt x="90" y="90"/>
                  </a:lnTo>
                  <a:lnTo>
                    <a:pt x="78" y="76"/>
                  </a:lnTo>
                  <a:lnTo>
                    <a:pt x="68" y="64"/>
                  </a:lnTo>
                  <a:lnTo>
                    <a:pt x="56" y="56"/>
                  </a:lnTo>
                  <a:lnTo>
                    <a:pt x="46" y="54"/>
                  </a:lnTo>
                  <a:lnTo>
                    <a:pt x="46" y="54"/>
                  </a:lnTo>
                  <a:lnTo>
                    <a:pt x="40" y="56"/>
                  </a:lnTo>
                  <a:lnTo>
                    <a:pt x="34" y="60"/>
                  </a:lnTo>
                  <a:lnTo>
                    <a:pt x="34" y="60"/>
                  </a:lnTo>
                  <a:lnTo>
                    <a:pt x="28" y="68"/>
                  </a:lnTo>
                  <a:lnTo>
                    <a:pt x="26" y="80"/>
                  </a:lnTo>
                  <a:lnTo>
                    <a:pt x="24" y="90"/>
                  </a:lnTo>
                  <a:lnTo>
                    <a:pt x="26" y="100"/>
                  </a:lnTo>
                  <a:lnTo>
                    <a:pt x="26" y="100"/>
                  </a:lnTo>
                  <a:lnTo>
                    <a:pt x="32" y="122"/>
                  </a:lnTo>
                  <a:lnTo>
                    <a:pt x="42" y="144"/>
                  </a:lnTo>
                  <a:lnTo>
                    <a:pt x="42" y="144"/>
                  </a:lnTo>
                  <a:lnTo>
                    <a:pt x="52" y="164"/>
                  </a:lnTo>
                  <a:lnTo>
                    <a:pt x="68" y="186"/>
                  </a:lnTo>
                  <a:lnTo>
                    <a:pt x="68" y="186"/>
                  </a:lnTo>
                  <a:lnTo>
                    <a:pt x="88" y="214"/>
                  </a:lnTo>
                  <a:lnTo>
                    <a:pt x="88" y="214"/>
                  </a:lnTo>
                  <a:lnTo>
                    <a:pt x="96" y="228"/>
                  </a:lnTo>
                  <a:lnTo>
                    <a:pt x="96" y="228"/>
                  </a:lnTo>
                  <a:lnTo>
                    <a:pt x="92" y="224"/>
                  </a:lnTo>
                  <a:lnTo>
                    <a:pt x="72" y="200"/>
                  </a:lnTo>
                  <a:lnTo>
                    <a:pt x="72" y="200"/>
                  </a:lnTo>
                  <a:lnTo>
                    <a:pt x="48" y="170"/>
                  </a:lnTo>
                  <a:lnTo>
                    <a:pt x="40" y="160"/>
                  </a:lnTo>
                  <a:lnTo>
                    <a:pt x="34" y="154"/>
                  </a:lnTo>
                  <a:lnTo>
                    <a:pt x="34" y="154"/>
                  </a:lnTo>
                  <a:lnTo>
                    <a:pt x="28" y="152"/>
                  </a:lnTo>
                  <a:lnTo>
                    <a:pt x="20" y="152"/>
                  </a:lnTo>
                  <a:lnTo>
                    <a:pt x="14" y="152"/>
                  </a:lnTo>
                  <a:lnTo>
                    <a:pt x="10" y="156"/>
                  </a:lnTo>
                  <a:lnTo>
                    <a:pt x="10" y="156"/>
                  </a:lnTo>
                  <a:lnTo>
                    <a:pt x="4" y="162"/>
                  </a:lnTo>
                  <a:lnTo>
                    <a:pt x="2" y="170"/>
                  </a:lnTo>
                  <a:lnTo>
                    <a:pt x="0" y="178"/>
                  </a:lnTo>
                  <a:lnTo>
                    <a:pt x="0" y="188"/>
                  </a:lnTo>
                  <a:lnTo>
                    <a:pt x="0" y="188"/>
                  </a:lnTo>
                  <a:lnTo>
                    <a:pt x="4" y="194"/>
                  </a:lnTo>
                  <a:lnTo>
                    <a:pt x="12" y="212"/>
                  </a:lnTo>
                  <a:lnTo>
                    <a:pt x="12" y="212"/>
                  </a:lnTo>
                  <a:lnTo>
                    <a:pt x="28" y="242"/>
                  </a:lnTo>
                  <a:lnTo>
                    <a:pt x="36" y="258"/>
                  </a:lnTo>
                  <a:lnTo>
                    <a:pt x="40" y="272"/>
                  </a:lnTo>
                  <a:lnTo>
                    <a:pt x="40" y="276"/>
                  </a:lnTo>
                  <a:lnTo>
                    <a:pt x="40" y="276"/>
                  </a:lnTo>
                  <a:lnTo>
                    <a:pt x="46" y="296"/>
                  </a:lnTo>
                  <a:lnTo>
                    <a:pt x="54" y="320"/>
                  </a:lnTo>
                  <a:lnTo>
                    <a:pt x="66" y="348"/>
                  </a:lnTo>
                  <a:lnTo>
                    <a:pt x="84" y="380"/>
                  </a:lnTo>
                  <a:lnTo>
                    <a:pt x="84" y="380"/>
                  </a:lnTo>
                  <a:lnTo>
                    <a:pt x="92" y="388"/>
                  </a:lnTo>
                  <a:lnTo>
                    <a:pt x="98" y="396"/>
                  </a:lnTo>
                  <a:lnTo>
                    <a:pt x="114" y="408"/>
                  </a:lnTo>
                  <a:lnTo>
                    <a:pt x="128" y="414"/>
                  </a:lnTo>
                  <a:lnTo>
                    <a:pt x="144" y="420"/>
                  </a:lnTo>
                  <a:lnTo>
                    <a:pt x="158" y="422"/>
                  </a:lnTo>
                  <a:lnTo>
                    <a:pt x="170" y="422"/>
                  </a:lnTo>
                  <a:lnTo>
                    <a:pt x="182" y="420"/>
                  </a:lnTo>
                  <a:lnTo>
                    <a:pt x="182" y="420"/>
                  </a:lnTo>
                  <a:lnTo>
                    <a:pt x="194" y="420"/>
                  </a:lnTo>
                  <a:lnTo>
                    <a:pt x="206" y="416"/>
                  </a:lnTo>
                  <a:lnTo>
                    <a:pt x="222" y="412"/>
                  </a:lnTo>
                  <a:lnTo>
                    <a:pt x="242" y="404"/>
                  </a:lnTo>
                  <a:lnTo>
                    <a:pt x="262" y="392"/>
                  </a:lnTo>
                  <a:lnTo>
                    <a:pt x="282" y="376"/>
                  </a:lnTo>
                  <a:lnTo>
                    <a:pt x="304" y="356"/>
                  </a:lnTo>
                  <a:lnTo>
                    <a:pt x="304" y="356"/>
                  </a:lnTo>
                  <a:lnTo>
                    <a:pt x="314" y="346"/>
                  </a:lnTo>
                  <a:lnTo>
                    <a:pt x="322" y="334"/>
                  </a:lnTo>
                  <a:lnTo>
                    <a:pt x="326" y="322"/>
                  </a:lnTo>
                  <a:lnTo>
                    <a:pt x="330" y="310"/>
                  </a:lnTo>
                  <a:lnTo>
                    <a:pt x="334" y="292"/>
                  </a:lnTo>
                  <a:lnTo>
                    <a:pt x="334" y="280"/>
                  </a:lnTo>
                  <a:lnTo>
                    <a:pt x="334" y="280"/>
                  </a:lnTo>
                  <a:lnTo>
                    <a:pt x="340" y="274"/>
                  </a:lnTo>
                  <a:lnTo>
                    <a:pt x="342" y="266"/>
                  </a:lnTo>
                  <a:lnTo>
                    <a:pt x="344" y="258"/>
                  </a:lnTo>
                  <a:lnTo>
                    <a:pt x="344" y="258"/>
                  </a:lnTo>
                  <a:lnTo>
                    <a:pt x="344" y="248"/>
                  </a:lnTo>
                  <a:lnTo>
                    <a:pt x="350" y="234"/>
                  </a:lnTo>
                  <a:lnTo>
                    <a:pt x="350" y="234"/>
                  </a:lnTo>
                  <a:lnTo>
                    <a:pt x="356" y="226"/>
                  </a:lnTo>
                  <a:lnTo>
                    <a:pt x="366" y="220"/>
                  </a:lnTo>
                  <a:lnTo>
                    <a:pt x="366" y="220"/>
                  </a:lnTo>
                  <a:lnTo>
                    <a:pt x="372" y="214"/>
                  </a:lnTo>
                  <a:lnTo>
                    <a:pt x="380" y="208"/>
                  </a:lnTo>
                  <a:lnTo>
                    <a:pt x="386" y="200"/>
                  </a:lnTo>
                  <a:lnTo>
                    <a:pt x="390" y="188"/>
                  </a:lnTo>
                  <a:lnTo>
                    <a:pt x="390" y="188"/>
                  </a:lnTo>
                  <a:lnTo>
                    <a:pt x="392" y="180"/>
                  </a:lnTo>
                  <a:lnTo>
                    <a:pt x="392" y="172"/>
                  </a:lnTo>
                  <a:lnTo>
                    <a:pt x="392" y="172"/>
                  </a:lnTo>
                  <a:lnTo>
                    <a:pt x="388" y="162"/>
                  </a:lnTo>
                  <a:lnTo>
                    <a:pt x="382" y="156"/>
                  </a:lnTo>
                  <a:lnTo>
                    <a:pt x="382" y="156"/>
                  </a:lnTo>
                  <a:lnTo>
                    <a:pt x="376" y="154"/>
                  </a:lnTo>
                  <a:lnTo>
                    <a:pt x="370" y="152"/>
                  </a:lnTo>
                  <a:lnTo>
                    <a:pt x="358" y="150"/>
                  </a:lnTo>
                  <a:lnTo>
                    <a:pt x="344" y="154"/>
                  </a:lnTo>
                  <a:lnTo>
                    <a:pt x="330" y="160"/>
                  </a:lnTo>
                  <a:lnTo>
                    <a:pt x="330" y="160"/>
                  </a:lnTo>
                  <a:lnTo>
                    <a:pt x="318" y="170"/>
                  </a:lnTo>
                  <a:lnTo>
                    <a:pt x="310" y="182"/>
                  </a:lnTo>
                  <a:lnTo>
                    <a:pt x="304" y="192"/>
                  </a:lnTo>
                  <a:lnTo>
                    <a:pt x="302" y="200"/>
                  </a:lnTo>
                  <a:lnTo>
                    <a:pt x="302" y="200"/>
                  </a:lnTo>
                  <a:lnTo>
                    <a:pt x="300" y="204"/>
                  </a:lnTo>
                  <a:lnTo>
                    <a:pt x="300" y="204"/>
                  </a:lnTo>
                  <a:lnTo>
                    <a:pt x="296" y="210"/>
                  </a:lnTo>
                  <a:lnTo>
                    <a:pt x="294" y="216"/>
                  </a:lnTo>
                  <a:lnTo>
                    <a:pt x="294" y="216"/>
                  </a:lnTo>
                  <a:lnTo>
                    <a:pt x="288" y="218"/>
                  </a:lnTo>
                  <a:lnTo>
                    <a:pt x="288" y="218"/>
                  </a:lnTo>
                  <a:lnTo>
                    <a:pt x="288" y="218"/>
                  </a:lnTo>
                  <a:lnTo>
                    <a:pt x="288" y="218"/>
                  </a:lnTo>
                  <a:lnTo>
                    <a:pt x="284" y="212"/>
                  </a:lnTo>
                  <a:lnTo>
                    <a:pt x="278" y="204"/>
                  </a:lnTo>
                  <a:lnTo>
                    <a:pt x="278" y="204"/>
                  </a:lnTo>
                  <a:lnTo>
                    <a:pt x="274" y="196"/>
                  </a:lnTo>
                  <a:lnTo>
                    <a:pt x="272" y="184"/>
                  </a:lnTo>
                  <a:lnTo>
                    <a:pt x="266" y="148"/>
                  </a:lnTo>
                  <a:lnTo>
                    <a:pt x="266" y="148"/>
                  </a:lnTo>
                  <a:lnTo>
                    <a:pt x="258" y="92"/>
                  </a:lnTo>
                  <a:lnTo>
                    <a:pt x="258" y="92"/>
                  </a:lnTo>
                  <a:lnTo>
                    <a:pt x="252" y="66"/>
                  </a:lnTo>
                  <a:lnTo>
                    <a:pt x="242" y="42"/>
                  </a:lnTo>
                  <a:lnTo>
                    <a:pt x="232" y="24"/>
                  </a:lnTo>
                  <a:lnTo>
                    <a:pt x="224" y="18"/>
                  </a:lnTo>
                  <a:lnTo>
                    <a:pt x="218" y="12"/>
                  </a:lnTo>
                  <a:lnTo>
                    <a:pt x="218" y="12"/>
                  </a:lnTo>
                  <a:lnTo>
                    <a:pt x="212" y="10"/>
                  </a:lnTo>
                  <a:lnTo>
                    <a:pt x="204" y="8"/>
                  </a:lnTo>
                  <a:lnTo>
                    <a:pt x="198" y="8"/>
                  </a:lnTo>
                  <a:lnTo>
                    <a:pt x="192" y="8"/>
                  </a:lnTo>
                  <a:lnTo>
                    <a:pt x="192" y="8"/>
                  </a:lnTo>
                  <a:lnTo>
                    <a:pt x="184" y="14"/>
                  </a:lnTo>
                  <a:lnTo>
                    <a:pt x="178" y="22"/>
                  </a:lnTo>
                  <a:lnTo>
                    <a:pt x="178" y="22"/>
                  </a:lnTo>
                  <a:lnTo>
                    <a:pt x="176" y="30"/>
                  </a:lnTo>
                  <a:lnTo>
                    <a:pt x="174" y="38"/>
                  </a:lnTo>
                  <a:lnTo>
                    <a:pt x="176" y="56"/>
                  </a:lnTo>
                  <a:lnTo>
                    <a:pt x="176" y="56"/>
                  </a:lnTo>
                  <a:lnTo>
                    <a:pt x="182" y="76"/>
                  </a:lnTo>
                  <a:lnTo>
                    <a:pt x="188" y="90"/>
                  </a:lnTo>
                  <a:lnTo>
                    <a:pt x="188" y="90"/>
                  </a:lnTo>
                  <a:lnTo>
                    <a:pt x="192" y="100"/>
                  </a:lnTo>
                  <a:lnTo>
                    <a:pt x="192" y="100"/>
                  </a:lnTo>
                  <a:lnTo>
                    <a:pt x="194" y="118"/>
                  </a:lnTo>
                  <a:lnTo>
                    <a:pt x="192" y="136"/>
                  </a:lnTo>
                  <a:lnTo>
                    <a:pt x="192" y="136"/>
                  </a:lnTo>
                  <a:lnTo>
                    <a:pt x="188" y="118"/>
                  </a:lnTo>
                  <a:lnTo>
                    <a:pt x="188" y="118"/>
                  </a:lnTo>
                  <a:lnTo>
                    <a:pt x="178" y="82"/>
                  </a:lnTo>
                  <a:lnTo>
                    <a:pt x="178" y="82"/>
                  </a:lnTo>
                  <a:lnTo>
                    <a:pt x="166" y="60"/>
                  </a:lnTo>
                  <a:lnTo>
                    <a:pt x="148" y="34"/>
                  </a:lnTo>
                  <a:lnTo>
                    <a:pt x="138" y="22"/>
                  </a:lnTo>
                  <a:lnTo>
                    <a:pt x="128" y="12"/>
                  </a:lnTo>
                  <a:lnTo>
                    <a:pt x="118" y="4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102" y="0"/>
                  </a:lnTo>
                  <a:lnTo>
                    <a:pt x="96" y="2"/>
                  </a:lnTo>
                  <a:lnTo>
                    <a:pt x="90" y="6"/>
                  </a:lnTo>
                  <a:lnTo>
                    <a:pt x="86" y="10"/>
                  </a:lnTo>
                  <a:lnTo>
                    <a:pt x="86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99"/>
            <p:cNvSpPr>
              <a:spLocks/>
            </p:cNvSpPr>
            <p:nvPr/>
          </p:nvSpPr>
          <p:spPr bwMode="auto">
            <a:xfrm>
              <a:off x="3195638" y="5761038"/>
              <a:ext cx="596900" cy="631825"/>
            </a:xfrm>
            <a:custGeom>
              <a:avLst/>
              <a:gdLst>
                <a:gd name="T0" fmla="*/ 150 w 376"/>
                <a:gd name="T1" fmla="*/ 398 h 398"/>
                <a:gd name="T2" fmla="*/ 106 w 376"/>
                <a:gd name="T3" fmla="*/ 388 h 398"/>
                <a:gd name="T4" fmla="*/ 84 w 376"/>
                <a:gd name="T5" fmla="*/ 368 h 398"/>
                <a:gd name="T6" fmla="*/ 56 w 376"/>
                <a:gd name="T7" fmla="*/ 320 h 398"/>
                <a:gd name="T8" fmla="*/ 40 w 376"/>
                <a:gd name="T9" fmla="*/ 264 h 398"/>
                <a:gd name="T10" fmla="*/ 22 w 376"/>
                <a:gd name="T11" fmla="*/ 220 h 398"/>
                <a:gd name="T12" fmla="*/ 0 w 376"/>
                <a:gd name="T13" fmla="*/ 178 h 398"/>
                <a:gd name="T14" fmla="*/ 4 w 376"/>
                <a:gd name="T15" fmla="*/ 158 h 398"/>
                <a:gd name="T16" fmla="*/ 16 w 376"/>
                <a:gd name="T17" fmla="*/ 152 h 398"/>
                <a:gd name="T18" fmla="*/ 32 w 376"/>
                <a:gd name="T19" fmla="*/ 164 h 398"/>
                <a:gd name="T20" fmla="*/ 78 w 376"/>
                <a:gd name="T21" fmla="*/ 222 h 398"/>
                <a:gd name="T22" fmla="*/ 96 w 376"/>
                <a:gd name="T23" fmla="*/ 228 h 398"/>
                <a:gd name="T24" fmla="*/ 96 w 376"/>
                <a:gd name="T25" fmla="*/ 224 h 398"/>
                <a:gd name="T26" fmla="*/ 86 w 376"/>
                <a:gd name="T27" fmla="*/ 202 h 398"/>
                <a:gd name="T28" fmla="*/ 42 w 376"/>
                <a:gd name="T29" fmla="*/ 134 h 398"/>
                <a:gd name="T30" fmla="*/ 24 w 376"/>
                <a:gd name="T31" fmla="*/ 90 h 398"/>
                <a:gd name="T32" fmla="*/ 28 w 376"/>
                <a:gd name="T33" fmla="*/ 64 h 398"/>
                <a:gd name="T34" fmla="*/ 36 w 376"/>
                <a:gd name="T35" fmla="*/ 54 h 398"/>
                <a:gd name="T36" fmla="*/ 62 w 376"/>
                <a:gd name="T37" fmla="*/ 70 h 398"/>
                <a:gd name="T38" fmla="*/ 92 w 376"/>
                <a:gd name="T39" fmla="*/ 110 h 398"/>
                <a:gd name="T40" fmla="*/ 130 w 376"/>
                <a:gd name="T41" fmla="*/ 176 h 398"/>
                <a:gd name="T42" fmla="*/ 138 w 376"/>
                <a:gd name="T43" fmla="*/ 172 h 398"/>
                <a:gd name="T44" fmla="*/ 124 w 376"/>
                <a:gd name="T45" fmla="*/ 134 h 398"/>
                <a:gd name="T46" fmla="*/ 98 w 376"/>
                <a:gd name="T47" fmla="*/ 82 h 398"/>
                <a:gd name="T48" fmla="*/ 80 w 376"/>
                <a:gd name="T49" fmla="*/ 34 h 398"/>
                <a:gd name="T50" fmla="*/ 86 w 376"/>
                <a:gd name="T51" fmla="*/ 4 h 398"/>
                <a:gd name="T52" fmla="*/ 98 w 376"/>
                <a:gd name="T53" fmla="*/ 0 h 398"/>
                <a:gd name="T54" fmla="*/ 126 w 376"/>
                <a:gd name="T55" fmla="*/ 18 h 398"/>
                <a:gd name="T56" fmla="*/ 158 w 376"/>
                <a:gd name="T57" fmla="*/ 66 h 398"/>
                <a:gd name="T58" fmla="*/ 176 w 376"/>
                <a:gd name="T59" fmla="*/ 126 h 398"/>
                <a:gd name="T60" fmla="*/ 186 w 376"/>
                <a:gd name="T61" fmla="*/ 152 h 398"/>
                <a:gd name="T62" fmla="*/ 190 w 376"/>
                <a:gd name="T63" fmla="*/ 144 h 398"/>
                <a:gd name="T64" fmla="*/ 190 w 376"/>
                <a:gd name="T65" fmla="*/ 88 h 398"/>
                <a:gd name="T66" fmla="*/ 180 w 376"/>
                <a:gd name="T67" fmla="*/ 60 h 398"/>
                <a:gd name="T68" fmla="*/ 176 w 376"/>
                <a:gd name="T69" fmla="*/ 18 h 398"/>
                <a:gd name="T70" fmla="*/ 186 w 376"/>
                <a:gd name="T71" fmla="*/ 8 h 398"/>
                <a:gd name="T72" fmla="*/ 210 w 376"/>
                <a:gd name="T73" fmla="*/ 16 h 398"/>
                <a:gd name="T74" fmla="*/ 232 w 376"/>
                <a:gd name="T75" fmla="*/ 50 h 398"/>
                <a:gd name="T76" fmla="*/ 242 w 376"/>
                <a:gd name="T77" fmla="*/ 86 h 398"/>
                <a:gd name="T78" fmla="*/ 258 w 376"/>
                <a:gd name="T79" fmla="*/ 186 h 398"/>
                <a:gd name="T80" fmla="*/ 264 w 376"/>
                <a:gd name="T81" fmla="*/ 200 h 398"/>
                <a:gd name="T82" fmla="*/ 270 w 376"/>
                <a:gd name="T83" fmla="*/ 218 h 398"/>
                <a:gd name="T84" fmla="*/ 280 w 376"/>
                <a:gd name="T85" fmla="*/ 220 h 398"/>
                <a:gd name="T86" fmla="*/ 284 w 376"/>
                <a:gd name="T87" fmla="*/ 226 h 398"/>
                <a:gd name="T88" fmla="*/ 298 w 376"/>
                <a:gd name="T89" fmla="*/ 200 h 398"/>
                <a:gd name="T90" fmla="*/ 312 w 376"/>
                <a:gd name="T91" fmla="*/ 170 h 398"/>
                <a:gd name="T92" fmla="*/ 326 w 376"/>
                <a:gd name="T93" fmla="*/ 158 h 398"/>
                <a:gd name="T94" fmla="*/ 354 w 376"/>
                <a:gd name="T95" fmla="*/ 150 h 398"/>
                <a:gd name="T96" fmla="*/ 374 w 376"/>
                <a:gd name="T97" fmla="*/ 160 h 398"/>
                <a:gd name="T98" fmla="*/ 376 w 376"/>
                <a:gd name="T99" fmla="*/ 178 h 398"/>
                <a:gd name="T100" fmla="*/ 362 w 376"/>
                <a:gd name="T101" fmla="*/ 198 h 398"/>
                <a:gd name="T102" fmla="*/ 340 w 376"/>
                <a:gd name="T103" fmla="*/ 216 h 398"/>
                <a:gd name="T104" fmla="*/ 330 w 376"/>
                <a:gd name="T105" fmla="*/ 236 h 398"/>
                <a:gd name="T106" fmla="*/ 328 w 376"/>
                <a:gd name="T107" fmla="*/ 256 h 398"/>
                <a:gd name="T108" fmla="*/ 318 w 376"/>
                <a:gd name="T109" fmla="*/ 268 h 398"/>
                <a:gd name="T110" fmla="*/ 318 w 376"/>
                <a:gd name="T111" fmla="*/ 292 h 398"/>
                <a:gd name="T112" fmla="*/ 300 w 376"/>
                <a:gd name="T113" fmla="*/ 330 h 398"/>
                <a:gd name="T114" fmla="*/ 274 w 376"/>
                <a:gd name="T115" fmla="*/ 354 h 398"/>
                <a:gd name="T116" fmla="*/ 222 w 376"/>
                <a:gd name="T117" fmla="*/ 382 h 398"/>
                <a:gd name="T118" fmla="*/ 174 w 376"/>
                <a:gd name="T119" fmla="*/ 398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6" h="398">
                  <a:moveTo>
                    <a:pt x="162" y="398"/>
                  </a:moveTo>
                  <a:lnTo>
                    <a:pt x="162" y="398"/>
                  </a:lnTo>
                  <a:lnTo>
                    <a:pt x="150" y="398"/>
                  </a:lnTo>
                  <a:lnTo>
                    <a:pt x="128" y="396"/>
                  </a:lnTo>
                  <a:lnTo>
                    <a:pt x="118" y="394"/>
                  </a:lnTo>
                  <a:lnTo>
                    <a:pt x="106" y="388"/>
                  </a:lnTo>
                  <a:lnTo>
                    <a:pt x="94" y="380"/>
                  </a:lnTo>
                  <a:lnTo>
                    <a:pt x="84" y="368"/>
                  </a:lnTo>
                  <a:lnTo>
                    <a:pt x="84" y="368"/>
                  </a:lnTo>
                  <a:lnTo>
                    <a:pt x="72" y="350"/>
                  </a:lnTo>
                  <a:lnTo>
                    <a:pt x="64" y="336"/>
                  </a:lnTo>
                  <a:lnTo>
                    <a:pt x="56" y="320"/>
                  </a:lnTo>
                  <a:lnTo>
                    <a:pt x="52" y="308"/>
                  </a:lnTo>
                  <a:lnTo>
                    <a:pt x="44" y="284"/>
                  </a:lnTo>
                  <a:lnTo>
                    <a:pt x="40" y="264"/>
                  </a:lnTo>
                  <a:lnTo>
                    <a:pt x="40" y="264"/>
                  </a:lnTo>
                  <a:lnTo>
                    <a:pt x="32" y="242"/>
                  </a:lnTo>
                  <a:lnTo>
                    <a:pt x="22" y="220"/>
                  </a:lnTo>
                  <a:lnTo>
                    <a:pt x="2" y="184"/>
                  </a:lnTo>
                  <a:lnTo>
                    <a:pt x="2" y="184"/>
                  </a:lnTo>
                  <a:lnTo>
                    <a:pt x="0" y="178"/>
                  </a:lnTo>
                  <a:lnTo>
                    <a:pt x="0" y="170"/>
                  </a:lnTo>
                  <a:lnTo>
                    <a:pt x="0" y="164"/>
                  </a:lnTo>
                  <a:lnTo>
                    <a:pt x="4" y="158"/>
                  </a:lnTo>
                  <a:lnTo>
                    <a:pt x="6" y="154"/>
                  </a:lnTo>
                  <a:lnTo>
                    <a:pt x="10" y="152"/>
                  </a:lnTo>
                  <a:lnTo>
                    <a:pt x="16" y="152"/>
                  </a:lnTo>
                  <a:lnTo>
                    <a:pt x="22" y="154"/>
                  </a:lnTo>
                  <a:lnTo>
                    <a:pt x="22" y="154"/>
                  </a:lnTo>
                  <a:lnTo>
                    <a:pt x="32" y="164"/>
                  </a:lnTo>
                  <a:lnTo>
                    <a:pt x="46" y="182"/>
                  </a:lnTo>
                  <a:lnTo>
                    <a:pt x="78" y="222"/>
                  </a:lnTo>
                  <a:lnTo>
                    <a:pt x="78" y="222"/>
                  </a:lnTo>
                  <a:lnTo>
                    <a:pt x="86" y="228"/>
                  </a:lnTo>
                  <a:lnTo>
                    <a:pt x="92" y="230"/>
                  </a:lnTo>
                  <a:lnTo>
                    <a:pt x="96" y="228"/>
                  </a:lnTo>
                  <a:lnTo>
                    <a:pt x="98" y="230"/>
                  </a:lnTo>
                  <a:lnTo>
                    <a:pt x="98" y="230"/>
                  </a:lnTo>
                  <a:lnTo>
                    <a:pt x="96" y="224"/>
                  </a:lnTo>
                  <a:lnTo>
                    <a:pt x="94" y="214"/>
                  </a:lnTo>
                  <a:lnTo>
                    <a:pt x="86" y="202"/>
                  </a:lnTo>
                  <a:lnTo>
                    <a:pt x="86" y="202"/>
                  </a:lnTo>
                  <a:lnTo>
                    <a:pt x="62" y="166"/>
                  </a:lnTo>
                  <a:lnTo>
                    <a:pt x="50" y="148"/>
                  </a:lnTo>
                  <a:lnTo>
                    <a:pt x="42" y="134"/>
                  </a:lnTo>
                  <a:lnTo>
                    <a:pt x="42" y="134"/>
                  </a:lnTo>
                  <a:lnTo>
                    <a:pt x="30" y="110"/>
                  </a:lnTo>
                  <a:lnTo>
                    <a:pt x="24" y="90"/>
                  </a:lnTo>
                  <a:lnTo>
                    <a:pt x="24" y="80"/>
                  </a:lnTo>
                  <a:lnTo>
                    <a:pt x="24" y="72"/>
                  </a:lnTo>
                  <a:lnTo>
                    <a:pt x="28" y="64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36" y="54"/>
                  </a:lnTo>
                  <a:lnTo>
                    <a:pt x="40" y="54"/>
                  </a:lnTo>
                  <a:lnTo>
                    <a:pt x="50" y="58"/>
                  </a:lnTo>
                  <a:lnTo>
                    <a:pt x="62" y="70"/>
                  </a:lnTo>
                  <a:lnTo>
                    <a:pt x="76" y="86"/>
                  </a:lnTo>
                  <a:lnTo>
                    <a:pt x="76" y="86"/>
                  </a:lnTo>
                  <a:lnTo>
                    <a:pt x="92" y="110"/>
                  </a:lnTo>
                  <a:lnTo>
                    <a:pt x="106" y="136"/>
                  </a:lnTo>
                  <a:lnTo>
                    <a:pt x="130" y="176"/>
                  </a:lnTo>
                  <a:lnTo>
                    <a:pt x="130" y="176"/>
                  </a:lnTo>
                  <a:lnTo>
                    <a:pt x="134" y="178"/>
                  </a:lnTo>
                  <a:lnTo>
                    <a:pt x="136" y="176"/>
                  </a:lnTo>
                  <a:lnTo>
                    <a:pt x="138" y="172"/>
                  </a:lnTo>
                  <a:lnTo>
                    <a:pt x="138" y="172"/>
                  </a:lnTo>
                  <a:lnTo>
                    <a:pt x="134" y="156"/>
                  </a:lnTo>
                  <a:lnTo>
                    <a:pt x="124" y="134"/>
                  </a:lnTo>
                  <a:lnTo>
                    <a:pt x="112" y="108"/>
                  </a:lnTo>
                  <a:lnTo>
                    <a:pt x="98" y="82"/>
                  </a:lnTo>
                  <a:lnTo>
                    <a:pt x="98" y="82"/>
                  </a:lnTo>
                  <a:lnTo>
                    <a:pt x="88" y="64"/>
                  </a:lnTo>
                  <a:lnTo>
                    <a:pt x="82" y="50"/>
                  </a:lnTo>
                  <a:lnTo>
                    <a:pt x="80" y="34"/>
                  </a:lnTo>
                  <a:lnTo>
                    <a:pt x="80" y="22"/>
                  </a:lnTo>
                  <a:lnTo>
                    <a:pt x="82" y="12"/>
                  </a:lnTo>
                  <a:lnTo>
                    <a:pt x="86" y="4"/>
                  </a:lnTo>
                  <a:lnTo>
                    <a:pt x="92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106" y="4"/>
                  </a:lnTo>
                  <a:lnTo>
                    <a:pt x="116" y="10"/>
                  </a:lnTo>
                  <a:lnTo>
                    <a:pt x="126" y="18"/>
                  </a:lnTo>
                  <a:lnTo>
                    <a:pt x="134" y="30"/>
                  </a:lnTo>
                  <a:lnTo>
                    <a:pt x="150" y="54"/>
                  </a:lnTo>
                  <a:lnTo>
                    <a:pt x="158" y="66"/>
                  </a:lnTo>
                  <a:lnTo>
                    <a:pt x="162" y="76"/>
                  </a:lnTo>
                  <a:lnTo>
                    <a:pt x="162" y="76"/>
                  </a:lnTo>
                  <a:lnTo>
                    <a:pt x="176" y="126"/>
                  </a:lnTo>
                  <a:lnTo>
                    <a:pt x="182" y="146"/>
                  </a:lnTo>
                  <a:lnTo>
                    <a:pt x="184" y="152"/>
                  </a:lnTo>
                  <a:lnTo>
                    <a:pt x="186" y="152"/>
                  </a:lnTo>
                  <a:lnTo>
                    <a:pt x="186" y="152"/>
                  </a:lnTo>
                  <a:lnTo>
                    <a:pt x="188" y="150"/>
                  </a:lnTo>
                  <a:lnTo>
                    <a:pt x="190" y="144"/>
                  </a:lnTo>
                  <a:lnTo>
                    <a:pt x="194" y="124"/>
                  </a:lnTo>
                  <a:lnTo>
                    <a:pt x="192" y="100"/>
                  </a:lnTo>
                  <a:lnTo>
                    <a:pt x="190" y="88"/>
                  </a:lnTo>
                  <a:lnTo>
                    <a:pt x="188" y="78"/>
                  </a:lnTo>
                  <a:lnTo>
                    <a:pt x="188" y="78"/>
                  </a:lnTo>
                  <a:lnTo>
                    <a:pt x="180" y="60"/>
                  </a:lnTo>
                  <a:lnTo>
                    <a:pt x="174" y="38"/>
                  </a:lnTo>
                  <a:lnTo>
                    <a:pt x="174" y="28"/>
                  </a:lnTo>
                  <a:lnTo>
                    <a:pt x="176" y="18"/>
                  </a:lnTo>
                  <a:lnTo>
                    <a:pt x="180" y="12"/>
                  </a:lnTo>
                  <a:lnTo>
                    <a:pt x="186" y="8"/>
                  </a:lnTo>
                  <a:lnTo>
                    <a:pt x="186" y="8"/>
                  </a:lnTo>
                  <a:lnTo>
                    <a:pt x="194" y="8"/>
                  </a:lnTo>
                  <a:lnTo>
                    <a:pt x="202" y="10"/>
                  </a:lnTo>
                  <a:lnTo>
                    <a:pt x="210" y="16"/>
                  </a:lnTo>
                  <a:lnTo>
                    <a:pt x="218" y="24"/>
                  </a:lnTo>
                  <a:lnTo>
                    <a:pt x="226" y="36"/>
                  </a:lnTo>
                  <a:lnTo>
                    <a:pt x="232" y="50"/>
                  </a:lnTo>
                  <a:lnTo>
                    <a:pt x="238" y="66"/>
                  </a:lnTo>
                  <a:lnTo>
                    <a:pt x="242" y="86"/>
                  </a:lnTo>
                  <a:lnTo>
                    <a:pt x="242" y="86"/>
                  </a:lnTo>
                  <a:lnTo>
                    <a:pt x="248" y="126"/>
                  </a:lnTo>
                  <a:lnTo>
                    <a:pt x="254" y="160"/>
                  </a:lnTo>
                  <a:lnTo>
                    <a:pt x="258" y="186"/>
                  </a:lnTo>
                  <a:lnTo>
                    <a:pt x="260" y="194"/>
                  </a:lnTo>
                  <a:lnTo>
                    <a:pt x="264" y="200"/>
                  </a:lnTo>
                  <a:lnTo>
                    <a:pt x="264" y="200"/>
                  </a:lnTo>
                  <a:lnTo>
                    <a:pt x="268" y="208"/>
                  </a:lnTo>
                  <a:lnTo>
                    <a:pt x="270" y="214"/>
                  </a:lnTo>
                  <a:lnTo>
                    <a:pt x="270" y="218"/>
                  </a:lnTo>
                  <a:lnTo>
                    <a:pt x="274" y="220"/>
                  </a:lnTo>
                  <a:lnTo>
                    <a:pt x="274" y="220"/>
                  </a:lnTo>
                  <a:lnTo>
                    <a:pt x="280" y="220"/>
                  </a:lnTo>
                  <a:lnTo>
                    <a:pt x="284" y="222"/>
                  </a:lnTo>
                  <a:lnTo>
                    <a:pt x="284" y="226"/>
                  </a:lnTo>
                  <a:lnTo>
                    <a:pt x="284" y="226"/>
                  </a:lnTo>
                  <a:lnTo>
                    <a:pt x="288" y="218"/>
                  </a:lnTo>
                  <a:lnTo>
                    <a:pt x="292" y="208"/>
                  </a:lnTo>
                  <a:lnTo>
                    <a:pt x="298" y="200"/>
                  </a:lnTo>
                  <a:lnTo>
                    <a:pt x="298" y="200"/>
                  </a:lnTo>
                  <a:lnTo>
                    <a:pt x="304" y="184"/>
                  </a:lnTo>
                  <a:lnTo>
                    <a:pt x="312" y="170"/>
                  </a:lnTo>
                  <a:lnTo>
                    <a:pt x="318" y="164"/>
                  </a:lnTo>
                  <a:lnTo>
                    <a:pt x="326" y="158"/>
                  </a:lnTo>
                  <a:lnTo>
                    <a:pt x="326" y="158"/>
                  </a:lnTo>
                  <a:lnTo>
                    <a:pt x="336" y="154"/>
                  </a:lnTo>
                  <a:lnTo>
                    <a:pt x="344" y="150"/>
                  </a:lnTo>
                  <a:lnTo>
                    <a:pt x="354" y="150"/>
                  </a:lnTo>
                  <a:lnTo>
                    <a:pt x="362" y="152"/>
                  </a:lnTo>
                  <a:lnTo>
                    <a:pt x="370" y="154"/>
                  </a:lnTo>
                  <a:lnTo>
                    <a:pt x="374" y="160"/>
                  </a:lnTo>
                  <a:lnTo>
                    <a:pt x="376" y="168"/>
                  </a:lnTo>
                  <a:lnTo>
                    <a:pt x="376" y="178"/>
                  </a:lnTo>
                  <a:lnTo>
                    <a:pt x="376" y="178"/>
                  </a:lnTo>
                  <a:lnTo>
                    <a:pt x="372" y="186"/>
                  </a:lnTo>
                  <a:lnTo>
                    <a:pt x="368" y="194"/>
                  </a:lnTo>
                  <a:lnTo>
                    <a:pt x="362" y="198"/>
                  </a:lnTo>
                  <a:lnTo>
                    <a:pt x="356" y="204"/>
                  </a:lnTo>
                  <a:lnTo>
                    <a:pt x="344" y="210"/>
                  </a:lnTo>
                  <a:lnTo>
                    <a:pt x="340" y="216"/>
                  </a:lnTo>
                  <a:lnTo>
                    <a:pt x="336" y="222"/>
                  </a:lnTo>
                  <a:lnTo>
                    <a:pt x="336" y="222"/>
                  </a:lnTo>
                  <a:lnTo>
                    <a:pt x="330" y="236"/>
                  </a:lnTo>
                  <a:lnTo>
                    <a:pt x="328" y="244"/>
                  </a:lnTo>
                  <a:lnTo>
                    <a:pt x="328" y="256"/>
                  </a:lnTo>
                  <a:lnTo>
                    <a:pt x="328" y="256"/>
                  </a:lnTo>
                  <a:lnTo>
                    <a:pt x="326" y="260"/>
                  </a:lnTo>
                  <a:lnTo>
                    <a:pt x="322" y="264"/>
                  </a:lnTo>
                  <a:lnTo>
                    <a:pt x="318" y="268"/>
                  </a:lnTo>
                  <a:lnTo>
                    <a:pt x="318" y="268"/>
                  </a:lnTo>
                  <a:lnTo>
                    <a:pt x="320" y="276"/>
                  </a:lnTo>
                  <a:lnTo>
                    <a:pt x="318" y="292"/>
                  </a:lnTo>
                  <a:lnTo>
                    <a:pt x="314" y="304"/>
                  </a:lnTo>
                  <a:lnTo>
                    <a:pt x="308" y="316"/>
                  </a:lnTo>
                  <a:lnTo>
                    <a:pt x="300" y="330"/>
                  </a:lnTo>
                  <a:lnTo>
                    <a:pt x="288" y="342"/>
                  </a:lnTo>
                  <a:lnTo>
                    <a:pt x="288" y="342"/>
                  </a:lnTo>
                  <a:lnTo>
                    <a:pt x="274" y="354"/>
                  </a:lnTo>
                  <a:lnTo>
                    <a:pt x="258" y="364"/>
                  </a:lnTo>
                  <a:lnTo>
                    <a:pt x="240" y="374"/>
                  </a:lnTo>
                  <a:lnTo>
                    <a:pt x="222" y="382"/>
                  </a:lnTo>
                  <a:lnTo>
                    <a:pt x="206" y="390"/>
                  </a:lnTo>
                  <a:lnTo>
                    <a:pt x="190" y="394"/>
                  </a:lnTo>
                  <a:lnTo>
                    <a:pt x="174" y="398"/>
                  </a:lnTo>
                  <a:lnTo>
                    <a:pt x="162" y="398"/>
                  </a:lnTo>
                  <a:lnTo>
                    <a:pt x="162" y="3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100"/>
            <p:cNvSpPr>
              <a:spLocks noEditPoints="1"/>
            </p:cNvSpPr>
            <p:nvPr/>
          </p:nvSpPr>
          <p:spPr bwMode="auto">
            <a:xfrm>
              <a:off x="3195638" y="5830888"/>
              <a:ext cx="596900" cy="561975"/>
            </a:xfrm>
            <a:custGeom>
              <a:avLst/>
              <a:gdLst>
                <a:gd name="T0" fmla="*/ 160 w 376"/>
                <a:gd name="T1" fmla="*/ 26 h 354"/>
                <a:gd name="T2" fmla="*/ 176 w 376"/>
                <a:gd name="T3" fmla="*/ 84 h 354"/>
                <a:gd name="T4" fmla="*/ 162 w 376"/>
                <a:gd name="T5" fmla="*/ 32 h 354"/>
                <a:gd name="T6" fmla="*/ 90 w 376"/>
                <a:gd name="T7" fmla="*/ 164 h 354"/>
                <a:gd name="T8" fmla="*/ 80 w 376"/>
                <a:gd name="T9" fmla="*/ 136 h 354"/>
                <a:gd name="T10" fmla="*/ 42 w 376"/>
                <a:gd name="T11" fmla="*/ 82 h 354"/>
                <a:gd name="T12" fmla="*/ 26 w 376"/>
                <a:gd name="T13" fmla="*/ 48 h 354"/>
                <a:gd name="T14" fmla="*/ 42 w 376"/>
                <a:gd name="T15" fmla="*/ 90 h 354"/>
                <a:gd name="T16" fmla="*/ 62 w 376"/>
                <a:gd name="T17" fmla="*/ 122 h 354"/>
                <a:gd name="T18" fmla="*/ 90 w 376"/>
                <a:gd name="T19" fmla="*/ 164 h 354"/>
                <a:gd name="T20" fmla="*/ 130 w 376"/>
                <a:gd name="T21" fmla="*/ 104 h 354"/>
                <a:gd name="T22" fmla="*/ 104 w 376"/>
                <a:gd name="T23" fmla="*/ 40 h 354"/>
                <a:gd name="T24" fmla="*/ 82 w 376"/>
                <a:gd name="T25" fmla="*/ 0 h 354"/>
                <a:gd name="T26" fmla="*/ 98 w 376"/>
                <a:gd name="T27" fmla="*/ 38 h 354"/>
                <a:gd name="T28" fmla="*/ 130 w 376"/>
                <a:gd name="T29" fmla="*/ 104 h 354"/>
                <a:gd name="T30" fmla="*/ 368 w 376"/>
                <a:gd name="T31" fmla="*/ 110 h 354"/>
                <a:gd name="T32" fmla="*/ 364 w 376"/>
                <a:gd name="T33" fmla="*/ 122 h 354"/>
                <a:gd name="T34" fmla="*/ 350 w 376"/>
                <a:gd name="T35" fmla="*/ 138 h 354"/>
                <a:gd name="T36" fmla="*/ 328 w 376"/>
                <a:gd name="T37" fmla="*/ 156 h 354"/>
                <a:gd name="T38" fmla="*/ 320 w 376"/>
                <a:gd name="T39" fmla="*/ 178 h 354"/>
                <a:gd name="T40" fmla="*/ 318 w 376"/>
                <a:gd name="T41" fmla="*/ 196 h 354"/>
                <a:gd name="T42" fmla="*/ 312 w 376"/>
                <a:gd name="T43" fmla="*/ 202 h 354"/>
                <a:gd name="T44" fmla="*/ 306 w 376"/>
                <a:gd name="T45" fmla="*/ 238 h 354"/>
                <a:gd name="T46" fmla="*/ 282 w 376"/>
                <a:gd name="T47" fmla="*/ 276 h 354"/>
                <a:gd name="T48" fmla="*/ 250 w 376"/>
                <a:gd name="T49" fmla="*/ 298 h 354"/>
                <a:gd name="T50" fmla="*/ 198 w 376"/>
                <a:gd name="T51" fmla="*/ 324 h 354"/>
                <a:gd name="T52" fmla="*/ 156 w 376"/>
                <a:gd name="T53" fmla="*/ 332 h 354"/>
                <a:gd name="T54" fmla="*/ 122 w 376"/>
                <a:gd name="T55" fmla="*/ 330 h 354"/>
                <a:gd name="T56" fmla="*/ 86 w 376"/>
                <a:gd name="T57" fmla="*/ 314 h 354"/>
                <a:gd name="T58" fmla="*/ 58 w 376"/>
                <a:gd name="T59" fmla="*/ 274 h 354"/>
                <a:gd name="T60" fmla="*/ 52 w 376"/>
                <a:gd name="T61" fmla="*/ 266 h 354"/>
                <a:gd name="T62" fmla="*/ 84 w 376"/>
                <a:gd name="T63" fmla="*/ 324 h 354"/>
                <a:gd name="T64" fmla="*/ 106 w 376"/>
                <a:gd name="T65" fmla="*/ 344 h 354"/>
                <a:gd name="T66" fmla="*/ 150 w 376"/>
                <a:gd name="T67" fmla="*/ 354 h 354"/>
                <a:gd name="T68" fmla="*/ 174 w 376"/>
                <a:gd name="T69" fmla="*/ 354 h 354"/>
                <a:gd name="T70" fmla="*/ 222 w 376"/>
                <a:gd name="T71" fmla="*/ 338 h 354"/>
                <a:gd name="T72" fmla="*/ 274 w 376"/>
                <a:gd name="T73" fmla="*/ 310 h 354"/>
                <a:gd name="T74" fmla="*/ 300 w 376"/>
                <a:gd name="T75" fmla="*/ 286 h 354"/>
                <a:gd name="T76" fmla="*/ 318 w 376"/>
                <a:gd name="T77" fmla="*/ 248 h 354"/>
                <a:gd name="T78" fmla="*/ 318 w 376"/>
                <a:gd name="T79" fmla="*/ 224 h 354"/>
                <a:gd name="T80" fmla="*/ 328 w 376"/>
                <a:gd name="T81" fmla="*/ 212 h 354"/>
                <a:gd name="T82" fmla="*/ 330 w 376"/>
                <a:gd name="T83" fmla="*/ 192 h 354"/>
                <a:gd name="T84" fmla="*/ 340 w 376"/>
                <a:gd name="T85" fmla="*/ 172 h 354"/>
                <a:gd name="T86" fmla="*/ 362 w 376"/>
                <a:gd name="T87" fmla="*/ 154 h 354"/>
                <a:gd name="T88" fmla="*/ 376 w 376"/>
                <a:gd name="T89" fmla="*/ 134 h 354"/>
                <a:gd name="T90" fmla="*/ 376 w 376"/>
                <a:gd name="T91" fmla="*/ 120 h 354"/>
                <a:gd name="T92" fmla="*/ 368 w 376"/>
                <a:gd name="T93" fmla="*/ 110 h 354"/>
                <a:gd name="T94" fmla="*/ 0 w 376"/>
                <a:gd name="T95" fmla="*/ 134 h 354"/>
                <a:gd name="T96" fmla="*/ 16 w 376"/>
                <a:gd name="T97" fmla="*/ 166 h 354"/>
                <a:gd name="T98" fmla="*/ 32 w 376"/>
                <a:gd name="T99" fmla="*/ 198 h 354"/>
                <a:gd name="T100" fmla="*/ 18 w 376"/>
                <a:gd name="T101" fmla="*/ 16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6" h="354">
                  <a:moveTo>
                    <a:pt x="162" y="32"/>
                  </a:moveTo>
                  <a:lnTo>
                    <a:pt x="162" y="32"/>
                  </a:lnTo>
                  <a:lnTo>
                    <a:pt x="160" y="26"/>
                  </a:lnTo>
                  <a:lnTo>
                    <a:pt x="160" y="26"/>
                  </a:lnTo>
                  <a:lnTo>
                    <a:pt x="168" y="60"/>
                  </a:lnTo>
                  <a:lnTo>
                    <a:pt x="176" y="84"/>
                  </a:lnTo>
                  <a:lnTo>
                    <a:pt x="176" y="84"/>
                  </a:lnTo>
                  <a:lnTo>
                    <a:pt x="170" y="58"/>
                  </a:lnTo>
                  <a:lnTo>
                    <a:pt x="162" y="32"/>
                  </a:lnTo>
                  <a:lnTo>
                    <a:pt x="162" y="32"/>
                  </a:lnTo>
                  <a:close/>
                  <a:moveTo>
                    <a:pt x="90" y="164"/>
                  </a:moveTo>
                  <a:lnTo>
                    <a:pt x="90" y="164"/>
                  </a:lnTo>
                  <a:lnTo>
                    <a:pt x="90" y="156"/>
                  </a:lnTo>
                  <a:lnTo>
                    <a:pt x="86" y="148"/>
                  </a:lnTo>
                  <a:lnTo>
                    <a:pt x="80" y="136"/>
                  </a:lnTo>
                  <a:lnTo>
                    <a:pt x="80" y="136"/>
                  </a:lnTo>
                  <a:lnTo>
                    <a:pt x="56" y="100"/>
                  </a:lnTo>
                  <a:lnTo>
                    <a:pt x="42" y="82"/>
                  </a:lnTo>
                  <a:lnTo>
                    <a:pt x="34" y="68"/>
                  </a:lnTo>
                  <a:lnTo>
                    <a:pt x="34" y="68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32" y="68"/>
                  </a:lnTo>
                  <a:lnTo>
                    <a:pt x="42" y="90"/>
                  </a:lnTo>
                  <a:lnTo>
                    <a:pt x="42" y="90"/>
                  </a:lnTo>
                  <a:lnTo>
                    <a:pt x="50" y="104"/>
                  </a:lnTo>
                  <a:lnTo>
                    <a:pt x="62" y="122"/>
                  </a:lnTo>
                  <a:lnTo>
                    <a:pt x="86" y="158"/>
                  </a:lnTo>
                  <a:lnTo>
                    <a:pt x="86" y="158"/>
                  </a:lnTo>
                  <a:lnTo>
                    <a:pt x="90" y="164"/>
                  </a:lnTo>
                  <a:lnTo>
                    <a:pt x="90" y="164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26" y="88"/>
                  </a:lnTo>
                  <a:lnTo>
                    <a:pt x="116" y="66"/>
                  </a:lnTo>
                  <a:lnTo>
                    <a:pt x="104" y="40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8" y="18"/>
                  </a:lnTo>
                  <a:lnTo>
                    <a:pt x="98" y="38"/>
                  </a:lnTo>
                  <a:lnTo>
                    <a:pt x="98" y="38"/>
                  </a:lnTo>
                  <a:lnTo>
                    <a:pt x="116" y="72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368" y="110"/>
                  </a:moveTo>
                  <a:lnTo>
                    <a:pt x="368" y="110"/>
                  </a:lnTo>
                  <a:lnTo>
                    <a:pt x="368" y="112"/>
                  </a:lnTo>
                  <a:lnTo>
                    <a:pt x="368" y="112"/>
                  </a:lnTo>
                  <a:lnTo>
                    <a:pt x="364" y="122"/>
                  </a:lnTo>
                  <a:lnTo>
                    <a:pt x="360" y="128"/>
                  </a:lnTo>
                  <a:lnTo>
                    <a:pt x="354" y="134"/>
                  </a:lnTo>
                  <a:lnTo>
                    <a:pt x="350" y="138"/>
                  </a:lnTo>
                  <a:lnTo>
                    <a:pt x="338" y="146"/>
                  </a:lnTo>
                  <a:lnTo>
                    <a:pt x="332" y="150"/>
                  </a:lnTo>
                  <a:lnTo>
                    <a:pt x="328" y="156"/>
                  </a:lnTo>
                  <a:lnTo>
                    <a:pt x="328" y="156"/>
                  </a:lnTo>
                  <a:lnTo>
                    <a:pt x="322" y="170"/>
                  </a:lnTo>
                  <a:lnTo>
                    <a:pt x="320" y="178"/>
                  </a:lnTo>
                  <a:lnTo>
                    <a:pt x="320" y="190"/>
                  </a:lnTo>
                  <a:lnTo>
                    <a:pt x="320" y="190"/>
                  </a:lnTo>
                  <a:lnTo>
                    <a:pt x="318" y="196"/>
                  </a:lnTo>
                  <a:lnTo>
                    <a:pt x="316" y="198"/>
                  </a:lnTo>
                  <a:lnTo>
                    <a:pt x="312" y="202"/>
                  </a:lnTo>
                  <a:lnTo>
                    <a:pt x="312" y="202"/>
                  </a:lnTo>
                  <a:lnTo>
                    <a:pt x="312" y="210"/>
                  </a:lnTo>
                  <a:lnTo>
                    <a:pt x="310" y="228"/>
                  </a:lnTo>
                  <a:lnTo>
                    <a:pt x="306" y="238"/>
                  </a:lnTo>
                  <a:lnTo>
                    <a:pt x="302" y="252"/>
                  </a:lnTo>
                  <a:lnTo>
                    <a:pt x="292" y="264"/>
                  </a:lnTo>
                  <a:lnTo>
                    <a:pt x="282" y="276"/>
                  </a:lnTo>
                  <a:lnTo>
                    <a:pt x="282" y="276"/>
                  </a:lnTo>
                  <a:lnTo>
                    <a:pt x="266" y="288"/>
                  </a:lnTo>
                  <a:lnTo>
                    <a:pt x="250" y="298"/>
                  </a:lnTo>
                  <a:lnTo>
                    <a:pt x="234" y="308"/>
                  </a:lnTo>
                  <a:lnTo>
                    <a:pt x="216" y="316"/>
                  </a:lnTo>
                  <a:lnTo>
                    <a:pt x="198" y="324"/>
                  </a:lnTo>
                  <a:lnTo>
                    <a:pt x="182" y="328"/>
                  </a:lnTo>
                  <a:lnTo>
                    <a:pt x="168" y="332"/>
                  </a:lnTo>
                  <a:lnTo>
                    <a:pt x="156" y="332"/>
                  </a:lnTo>
                  <a:lnTo>
                    <a:pt x="156" y="332"/>
                  </a:lnTo>
                  <a:lnTo>
                    <a:pt x="142" y="334"/>
                  </a:lnTo>
                  <a:lnTo>
                    <a:pt x="122" y="330"/>
                  </a:lnTo>
                  <a:lnTo>
                    <a:pt x="110" y="328"/>
                  </a:lnTo>
                  <a:lnTo>
                    <a:pt x="98" y="322"/>
                  </a:lnTo>
                  <a:lnTo>
                    <a:pt x="86" y="314"/>
                  </a:lnTo>
                  <a:lnTo>
                    <a:pt x="76" y="302"/>
                  </a:lnTo>
                  <a:lnTo>
                    <a:pt x="76" y="302"/>
                  </a:lnTo>
                  <a:lnTo>
                    <a:pt x="58" y="274"/>
                  </a:lnTo>
                  <a:lnTo>
                    <a:pt x="46" y="250"/>
                  </a:lnTo>
                  <a:lnTo>
                    <a:pt x="46" y="250"/>
                  </a:lnTo>
                  <a:lnTo>
                    <a:pt x="52" y="266"/>
                  </a:lnTo>
                  <a:lnTo>
                    <a:pt x="60" y="284"/>
                  </a:lnTo>
                  <a:lnTo>
                    <a:pt x="70" y="302"/>
                  </a:lnTo>
                  <a:lnTo>
                    <a:pt x="84" y="324"/>
                  </a:lnTo>
                  <a:lnTo>
                    <a:pt x="84" y="324"/>
                  </a:lnTo>
                  <a:lnTo>
                    <a:pt x="94" y="336"/>
                  </a:lnTo>
                  <a:lnTo>
                    <a:pt x="106" y="344"/>
                  </a:lnTo>
                  <a:lnTo>
                    <a:pt x="118" y="350"/>
                  </a:lnTo>
                  <a:lnTo>
                    <a:pt x="128" y="352"/>
                  </a:lnTo>
                  <a:lnTo>
                    <a:pt x="150" y="354"/>
                  </a:lnTo>
                  <a:lnTo>
                    <a:pt x="162" y="354"/>
                  </a:lnTo>
                  <a:lnTo>
                    <a:pt x="162" y="354"/>
                  </a:lnTo>
                  <a:lnTo>
                    <a:pt x="174" y="354"/>
                  </a:lnTo>
                  <a:lnTo>
                    <a:pt x="190" y="350"/>
                  </a:lnTo>
                  <a:lnTo>
                    <a:pt x="206" y="346"/>
                  </a:lnTo>
                  <a:lnTo>
                    <a:pt x="222" y="338"/>
                  </a:lnTo>
                  <a:lnTo>
                    <a:pt x="240" y="330"/>
                  </a:lnTo>
                  <a:lnTo>
                    <a:pt x="258" y="320"/>
                  </a:lnTo>
                  <a:lnTo>
                    <a:pt x="274" y="310"/>
                  </a:lnTo>
                  <a:lnTo>
                    <a:pt x="288" y="298"/>
                  </a:lnTo>
                  <a:lnTo>
                    <a:pt x="288" y="298"/>
                  </a:lnTo>
                  <a:lnTo>
                    <a:pt x="300" y="286"/>
                  </a:lnTo>
                  <a:lnTo>
                    <a:pt x="308" y="272"/>
                  </a:lnTo>
                  <a:lnTo>
                    <a:pt x="314" y="260"/>
                  </a:lnTo>
                  <a:lnTo>
                    <a:pt x="318" y="248"/>
                  </a:lnTo>
                  <a:lnTo>
                    <a:pt x="320" y="232"/>
                  </a:lnTo>
                  <a:lnTo>
                    <a:pt x="318" y="224"/>
                  </a:lnTo>
                  <a:lnTo>
                    <a:pt x="318" y="224"/>
                  </a:lnTo>
                  <a:lnTo>
                    <a:pt x="322" y="220"/>
                  </a:lnTo>
                  <a:lnTo>
                    <a:pt x="326" y="216"/>
                  </a:lnTo>
                  <a:lnTo>
                    <a:pt x="328" y="212"/>
                  </a:lnTo>
                  <a:lnTo>
                    <a:pt x="328" y="212"/>
                  </a:lnTo>
                  <a:lnTo>
                    <a:pt x="328" y="200"/>
                  </a:lnTo>
                  <a:lnTo>
                    <a:pt x="330" y="192"/>
                  </a:lnTo>
                  <a:lnTo>
                    <a:pt x="336" y="178"/>
                  </a:lnTo>
                  <a:lnTo>
                    <a:pt x="336" y="178"/>
                  </a:lnTo>
                  <a:lnTo>
                    <a:pt x="340" y="172"/>
                  </a:lnTo>
                  <a:lnTo>
                    <a:pt x="344" y="166"/>
                  </a:lnTo>
                  <a:lnTo>
                    <a:pt x="356" y="160"/>
                  </a:lnTo>
                  <a:lnTo>
                    <a:pt x="362" y="154"/>
                  </a:lnTo>
                  <a:lnTo>
                    <a:pt x="368" y="150"/>
                  </a:lnTo>
                  <a:lnTo>
                    <a:pt x="372" y="142"/>
                  </a:lnTo>
                  <a:lnTo>
                    <a:pt x="376" y="134"/>
                  </a:lnTo>
                  <a:lnTo>
                    <a:pt x="376" y="134"/>
                  </a:lnTo>
                  <a:lnTo>
                    <a:pt x="376" y="126"/>
                  </a:lnTo>
                  <a:lnTo>
                    <a:pt x="376" y="120"/>
                  </a:lnTo>
                  <a:lnTo>
                    <a:pt x="372" y="114"/>
                  </a:lnTo>
                  <a:lnTo>
                    <a:pt x="368" y="110"/>
                  </a:lnTo>
                  <a:lnTo>
                    <a:pt x="368" y="110"/>
                  </a:lnTo>
                  <a:close/>
                  <a:moveTo>
                    <a:pt x="0" y="126"/>
                  </a:moveTo>
                  <a:lnTo>
                    <a:pt x="0" y="126"/>
                  </a:lnTo>
                  <a:lnTo>
                    <a:pt x="0" y="134"/>
                  </a:lnTo>
                  <a:lnTo>
                    <a:pt x="2" y="140"/>
                  </a:lnTo>
                  <a:lnTo>
                    <a:pt x="2" y="140"/>
                  </a:lnTo>
                  <a:lnTo>
                    <a:pt x="16" y="166"/>
                  </a:lnTo>
                  <a:lnTo>
                    <a:pt x="32" y="198"/>
                  </a:lnTo>
                  <a:lnTo>
                    <a:pt x="32" y="198"/>
                  </a:lnTo>
                  <a:lnTo>
                    <a:pt x="32" y="198"/>
                  </a:lnTo>
                  <a:lnTo>
                    <a:pt x="32" y="198"/>
                  </a:lnTo>
                  <a:lnTo>
                    <a:pt x="26" y="180"/>
                  </a:lnTo>
                  <a:lnTo>
                    <a:pt x="18" y="160"/>
                  </a:lnTo>
                  <a:lnTo>
                    <a:pt x="0" y="126"/>
                  </a:lnTo>
                  <a:lnTo>
                    <a:pt x="0" y="126"/>
                  </a:lnTo>
                  <a:close/>
                </a:path>
              </a:pathLst>
            </a:custGeom>
            <a:solidFill>
              <a:srgbClr val="E4E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101"/>
            <p:cNvSpPr>
              <a:spLocks/>
            </p:cNvSpPr>
            <p:nvPr/>
          </p:nvSpPr>
          <p:spPr bwMode="auto">
            <a:xfrm>
              <a:off x="4100513" y="6221413"/>
              <a:ext cx="3175" cy="9525"/>
            </a:xfrm>
            <a:custGeom>
              <a:avLst/>
              <a:gdLst>
                <a:gd name="T0" fmla="*/ 0 w 2"/>
                <a:gd name="T1" fmla="*/ 6 h 6"/>
                <a:gd name="T2" fmla="*/ 2 w 2"/>
                <a:gd name="T3" fmla="*/ 0 h 6"/>
                <a:gd name="T4" fmla="*/ 0 w 2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6">
                  <a:moveTo>
                    <a:pt x="0" y="6"/>
                  </a:moveTo>
                  <a:lnTo>
                    <a:pt x="2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88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102"/>
            <p:cNvSpPr>
              <a:spLocks/>
            </p:cNvSpPr>
            <p:nvPr/>
          </p:nvSpPr>
          <p:spPr bwMode="auto">
            <a:xfrm>
              <a:off x="4021138" y="5891213"/>
              <a:ext cx="1009650" cy="790575"/>
            </a:xfrm>
            <a:custGeom>
              <a:avLst/>
              <a:gdLst>
                <a:gd name="T0" fmla="*/ 86 w 636"/>
                <a:gd name="T1" fmla="*/ 0 h 498"/>
                <a:gd name="T2" fmla="*/ 0 w 636"/>
                <a:gd name="T3" fmla="*/ 402 h 498"/>
                <a:gd name="T4" fmla="*/ 10 w 636"/>
                <a:gd name="T5" fmla="*/ 404 h 498"/>
                <a:gd name="T6" fmla="*/ 588 w 636"/>
                <a:gd name="T7" fmla="*/ 498 h 498"/>
                <a:gd name="T8" fmla="*/ 636 w 636"/>
                <a:gd name="T9" fmla="*/ 96 h 498"/>
                <a:gd name="T10" fmla="*/ 86 w 636"/>
                <a:gd name="T11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6" h="498">
                  <a:moveTo>
                    <a:pt x="86" y="0"/>
                  </a:moveTo>
                  <a:lnTo>
                    <a:pt x="0" y="402"/>
                  </a:lnTo>
                  <a:lnTo>
                    <a:pt x="10" y="404"/>
                  </a:lnTo>
                  <a:lnTo>
                    <a:pt x="588" y="498"/>
                  </a:lnTo>
                  <a:lnTo>
                    <a:pt x="636" y="96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103"/>
            <p:cNvSpPr>
              <a:spLocks/>
            </p:cNvSpPr>
            <p:nvPr/>
          </p:nvSpPr>
          <p:spPr bwMode="auto">
            <a:xfrm>
              <a:off x="4040188" y="5903913"/>
              <a:ext cx="971550" cy="755650"/>
            </a:xfrm>
            <a:custGeom>
              <a:avLst/>
              <a:gdLst>
                <a:gd name="T0" fmla="*/ 0 w 612"/>
                <a:gd name="T1" fmla="*/ 384 h 476"/>
                <a:gd name="T2" fmla="*/ 568 w 612"/>
                <a:gd name="T3" fmla="*/ 476 h 476"/>
                <a:gd name="T4" fmla="*/ 612 w 612"/>
                <a:gd name="T5" fmla="*/ 92 h 476"/>
                <a:gd name="T6" fmla="*/ 82 w 612"/>
                <a:gd name="T7" fmla="*/ 0 h 476"/>
                <a:gd name="T8" fmla="*/ 0 w 612"/>
                <a:gd name="T9" fmla="*/ 384 h 476"/>
                <a:gd name="T10" fmla="*/ 0 w 612"/>
                <a:gd name="T11" fmla="*/ 384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2" h="476">
                  <a:moveTo>
                    <a:pt x="0" y="384"/>
                  </a:moveTo>
                  <a:lnTo>
                    <a:pt x="568" y="476"/>
                  </a:lnTo>
                  <a:lnTo>
                    <a:pt x="612" y="92"/>
                  </a:lnTo>
                  <a:lnTo>
                    <a:pt x="82" y="0"/>
                  </a:lnTo>
                  <a:lnTo>
                    <a:pt x="0" y="384"/>
                  </a:lnTo>
                  <a:lnTo>
                    <a:pt x="0" y="3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104"/>
            <p:cNvSpPr>
              <a:spLocks/>
            </p:cNvSpPr>
            <p:nvPr/>
          </p:nvSpPr>
          <p:spPr bwMode="auto">
            <a:xfrm>
              <a:off x="4583113" y="5980113"/>
              <a:ext cx="187325" cy="73025"/>
            </a:xfrm>
            <a:custGeom>
              <a:avLst/>
              <a:gdLst>
                <a:gd name="T0" fmla="*/ 0 w 118"/>
                <a:gd name="T1" fmla="*/ 46 h 46"/>
                <a:gd name="T2" fmla="*/ 0 w 118"/>
                <a:gd name="T3" fmla="*/ 46 h 46"/>
                <a:gd name="T4" fmla="*/ 10 w 118"/>
                <a:gd name="T5" fmla="*/ 44 h 46"/>
                <a:gd name="T6" fmla="*/ 20 w 118"/>
                <a:gd name="T7" fmla="*/ 42 h 46"/>
                <a:gd name="T8" fmla="*/ 38 w 118"/>
                <a:gd name="T9" fmla="*/ 32 h 46"/>
                <a:gd name="T10" fmla="*/ 38 w 118"/>
                <a:gd name="T11" fmla="*/ 32 h 46"/>
                <a:gd name="T12" fmla="*/ 48 w 118"/>
                <a:gd name="T13" fmla="*/ 30 h 46"/>
                <a:gd name="T14" fmla="*/ 56 w 118"/>
                <a:gd name="T15" fmla="*/ 28 h 46"/>
                <a:gd name="T16" fmla="*/ 76 w 118"/>
                <a:gd name="T17" fmla="*/ 28 h 46"/>
                <a:gd name="T18" fmla="*/ 94 w 118"/>
                <a:gd name="T19" fmla="*/ 26 h 46"/>
                <a:gd name="T20" fmla="*/ 104 w 118"/>
                <a:gd name="T21" fmla="*/ 24 h 46"/>
                <a:gd name="T22" fmla="*/ 112 w 118"/>
                <a:gd name="T23" fmla="*/ 22 h 46"/>
                <a:gd name="T24" fmla="*/ 112 w 118"/>
                <a:gd name="T25" fmla="*/ 22 h 46"/>
                <a:gd name="T26" fmla="*/ 118 w 118"/>
                <a:gd name="T27" fmla="*/ 18 h 46"/>
                <a:gd name="T28" fmla="*/ 24 w 118"/>
                <a:gd name="T29" fmla="*/ 0 h 46"/>
                <a:gd name="T30" fmla="*/ 24 w 118"/>
                <a:gd name="T31" fmla="*/ 0 h 46"/>
                <a:gd name="T32" fmla="*/ 18 w 118"/>
                <a:gd name="T33" fmla="*/ 2 h 46"/>
                <a:gd name="T34" fmla="*/ 18 w 118"/>
                <a:gd name="T35" fmla="*/ 2 h 46"/>
                <a:gd name="T36" fmla="*/ 10 w 118"/>
                <a:gd name="T37" fmla="*/ 12 h 46"/>
                <a:gd name="T38" fmla="*/ 4 w 118"/>
                <a:gd name="T39" fmla="*/ 22 h 46"/>
                <a:gd name="T40" fmla="*/ 2 w 118"/>
                <a:gd name="T41" fmla="*/ 34 h 46"/>
                <a:gd name="T42" fmla="*/ 0 w 118"/>
                <a:gd name="T43" fmla="*/ 46 h 46"/>
                <a:gd name="T44" fmla="*/ 0 w 118"/>
                <a:gd name="T4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8" h="46">
                  <a:moveTo>
                    <a:pt x="0" y="46"/>
                  </a:moveTo>
                  <a:lnTo>
                    <a:pt x="0" y="46"/>
                  </a:lnTo>
                  <a:lnTo>
                    <a:pt x="10" y="44"/>
                  </a:lnTo>
                  <a:lnTo>
                    <a:pt x="20" y="42"/>
                  </a:lnTo>
                  <a:lnTo>
                    <a:pt x="38" y="32"/>
                  </a:lnTo>
                  <a:lnTo>
                    <a:pt x="38" y="32"/>
                  </a:lnTo>
                  <a:lnTo>
                    <a:pt x="48" y="30"/>
                  </a:lnTo>
                  <a:lnTo>
                    <a:pt x="56" y="28"/>
                  </a:lnTo>
                  <a:lnTo>
                    <a:pt x="76" y="28"/>
                  </a:lnTo>
                  <a:lnTo>
                    <a:pt x="94" y="26"/>
                  </a:lnTo>
                  <a:lnTo>
                    <a:pt x="104" y="24"/>
                  </a:lnTo>
                  <a:lnTo>
                    <a:pt x="112" y="22"/>
                  </a:lnTo>
                  <a:lnTo>
                    <a:pt x="112" y="22"/>
                  </a:lnTo>
                  <a:lnTo>
                    <a:pt x="118" y="18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0" y="12"/>
                  </a:lnTo>
                  <a:lnTo>
                    <a:pt x="4" y="22"/>
                  </a:lnTo>
                  <a:lnTo>
                    <a:pt x="2" y="34"/>
                  </a:lnTo>
                  <a:lnTo>
                    <a:pt x="0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105"/>
            <p:cNvSpPr>
              <a:spLocks/>
            </p:cNvSpPr>
            <p:nvPr/>
          </p:nvSpPr>
          <p:spPr bwMode="auto">
            <a:xfrm>
              <a:off x="4506913" y="61071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A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106"/>
            <p:cNvSpPr>
              <a:spLocks/>
            </p:cNvSpPr>
            <p:nvPr/>
          </p:nvSpPr>
          <p:spPr bwMode="auto">
            <a:xfrm>
              <a:off x="4652963" y="60848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A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107"/>
            <p:cNvSpPr>
              <a:spLocks/>
            </p:cNvSpPr>
            <p:nvPr/>
          </p:nvSpPr>
          <p:spPr bwMode="auto">
            <a:xfrm>
              <a:off x="4392613" y="5827713"/>
              <a:ext cx="317500" cy="250825"/>
            </a:xfrm>
            <a:custGeom>
              <a:avLst/>
              <a:gdLst>
                <a:gd name="T0" fmla="*/ 188 w 200"/>
                <a:gd name="T1" fmla="*/ 70 h 158"/>
                <a:gd name="T2" fmla="*/ 172 w 200"/>
                <a:gd name="T3" fmla="*/ 58 h 158"/>
                <a:gd name="T4" fmla="*/ 168 w 200"/>
                <a:gd name="T5" fmla="*/ 50 h 158"/>
                <a:gd name="T6" fmla="*/ 164 w 200"/>
                <a:gd name="T7" fmla="*/ 42 h 158"/>
                <a:gd name="T8" fmla="*/ 150 w 200"/>
                <a:gd name="T9" fmla="*/ 22 h 158"/>
                <a:gd name="T10" fmla="*/ 132 w 200"/>
                <a:gd name="T11" fmla="*/ 10 h 158"/>
                <a:gd name="T12" fmla="*/ 104 w 200"/>
                <a:gd name="T13" fmla="*/ 2 h 158"/>
                <a:gd name="T14" fmla="*/ 90 w 200"/>
                <a:gd name="T15" fmla="*/ 0 h 158"/>
                <a:gd name="T16" fmla="*/ 62 w 200"/>
                <a:gd name="T17" fmla="*/ 4 h 158"/>
                <a:gd name="T18" fmla="*/ 52 w 200"/>
                <a:gd name="T19" fmla="*/ 12 h 158"/>
                <a:gd name="T20" fmla="*/ 46 w 200"/>
                <a:gd name="T21" fmla="*/ 16 h 158"/>
                <a:gd name="T22" fmla="*/ 18 w 200"/>
                <a:gd name="T23" fmla="*/ 52 h 158"/>
                <a:gd name="T24" fmla="*/ 4 w 200"/>
                <a:gd name="T25" fmla="*/ 80 h 158"/>
                <a:gd name="T26" fmla="*/ 0 w 200"/>
                <a:gd name="T27" fmla="*/ 92 h 158"/>
                <a:gd name="T28" fmla="*/ 0 w 200"/>
                <a:gd name="T29" fmla="*/ 100 h 158"/>
                <a:gd name="T30" fmla="*/ 2 w 200"/>
                <a:gd name="T31" fmla="*/ 114 h 158"/>
                <a:gd name="T32" fmla="*/ 8 w 200"/>
                <a:gd name="T33" fmla="*/ 118 h 158"/>
                <a:gd name="T34" fmla="*/ 14 w 200"/>
                <a:gd name="T35" fmla="*/ 120 h 158"/>
                <a:gd name="T36" fmla="*/ 26 w 200"/>
                <a:gd name="T37" fmla="*/ 118 h 158"/>
                <a:gd name="T38" fmla="*/ 32 w 200"/>
                <a:gd name="T39" fmla="*/ 116 h 158"/>
                <a:gd name="T40" fmla="*/ 32 w 200"/>
                <a:gd name="T41" fmla="*/ 120 h 158"/>
                <a:gd name="T42" fmla="*/ 36 w 200"/>
                <a:gd name="T43" fmla="*/ 136 h 158"/>
                <a:gd name="T44" fmla="*/ 36 w 200"/>
                <a:gd name="T45" fmla="*/ 136 h 158"/>
                <a:gd name="T46" fmla="*/ 42 w 200"/>
                <a:gd name="T47" fmla="*/ 140 h 158"/>
                <a:gd name="T48" fmla="*/ 50 w 200"/>
                <a:gd name="T49" fmla="*/ 142 h 158"/>
                <a:gd name="T50" fmla="*/ 62 w 200"/>
                <a:gd name="T51" fmla="*/ 134 h 158"/>
                <a:gd name="T52" fmla="*/ 64 w 200"/>
                <a:gd name="T53" fmla="*/ 144 h 158"/>
                <a:gd name="T54" fmla="*/ 68 w 200"/>
                <a:gd name="T55" fmla="*/ 152 h 158"/>
                <a:gd name="T56" fmla="*/ 78 w 200"/>
                <a:gd name="T57" fmla="*/ 158 h 158"/>
                <a:gd name="T58" fmla="*/ 84 w 200"/>
                <a:gd name="T59" fmla="*/ 158 h 158"/>
                <a:gd name="T60" fmla="*/ 94 w 200"/>
                <a:gd name="T61" fmla="*/ 154 h 158"/>
                <a:gd name="T62" fmla="*/ 100 w 200"/>
                <a:gd name="T63" fmla="*/ 148 h 158"/>
                <a:gd name="T64" fmla="*/ 100 w 200"/>
                <a:gd name="T65" fmla="*/ 150 h 158"/>
                <a:gd name="T66" fmla="*/ 102 w 200"/>
                <a:gd name="T67" fmla="*/ 152 h 158"/>
                <a:gd name="T68" fmla="*/ 116 w 200"/>
                <a:gd name="T69" fmla="*/ 158 h 158"/>
                <a:gd name="T70" fmla="*/ 122 w 200"/>
                <a:gd name="T71" fmla="*/ 156 h 158"/>
                <a:gd name="T72" fmla="*/ 134 w 200"/>
                <a:gd name="T73" fmla="*/ 144 h 158"/>
                <a:gd name="T74" fmla="*/ 140 w 200"/>
                <a:gd name="T75" fmla="*/ 132 h 158"/>
                <a:gd name="T76" fmla="*/ 146 w 200"/>
                <a:gd name="T77" fmla="*/ 118 h 158"/>
                <a:gd name="T78" fmla="*/ 156 w 200"/>
                <a:gd name="T79" fmla="*/ 104 h 158"/>
                <a:gd name="T80" fmla="*/ 160 w 200"/>
                <a:gd name="T81" fmla="*/ 100 h 158"/>
                <a:gd name="T82" fmla="*/ 194 w 200"/>
                <a:gd name="T83" fmla="*/ 106 h 158"/>
                <a:gd name="T84" fmla="*/ 200 w 200"/>
                <a:gd name="T85" fmla="*/ 106 h 158"/>
                <a:gd name="T86" fmla="*/ 192 w 200"/>
                <a:gd name="T87" fmla="*/ 80 h 158"/>
                <a:gd name="T88" fmla="*/ 188 w 200"/>
                <a:gd name="T89" fmla="*/ 7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0" h="158">
                  <a:moveTo>
                    <a:pt x="188" y="70"/>
                  </a:moveTo>
                  <a:lnTo>
                    <a:pt x="188" y="70"/>
                  </a:lnTo>
                  <a:lnTo>
                    <a:pt x="180" y="64"/>
                  </a:lnTo>
                  <a:lnTo>
                    <a:pt x="172" y="58"/>
                  </a:lnTo>
                  <a:lnTo>
                    <a:pt x="172" y="58"/>
                  </a:lnTo>
                  <a:lnTo>
                    <a:pt x="168" y="50"/>
                  </a:lnTo>
                  <a:lnTo>
                    <a:pt x="164" y="42"/>
                  </a:lnTo>
                  <a:lnTo>
                    <a:pt x="164" y="42"/>
                  </a:lnTo>
                  <a:lnTo>
                    <a:pt x="158" y="32"/>
                  </a:lnTo>
                  <a:lnTo>
                    <a:pt x="150" y="22"/>
                  </a:lnTo>
                  <a:lnTo>
                    <a:pt x="140" y="14"/>
                  </a:lnTo>
                  <a:lnTo>
                    <a:pt x="132" y="10"/>
                  </a:lnTo>
                  <a:lnTo>
                    <a:pt x="114" y="4"/>
                  </a:lnTo>
                  <a:lnTo>
                    <a:pt x="104" y="2"/>
                  </a:lnTo>
                  <a:lnTo>
                    <a:pt x="104" y="2"/>
                  </a:lnTo>
                  <a:lnTo>
                    <a:pt x="90" y="0"/>
                  </a:lnTo>
                  <a:lnTo>
                    <a:pt x="76" y="0"/>
                  </a:lnTo>
                  <a:lnTo>
                    <a:pt x="62" y="4"/>
                  </a:lnTo>
                  <a:lnTo>
                    <a:pt x="56" y="6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46" y="16"/>
                  </a:lnTo>
                  <a:lnTo>
                    <a:pt x="34" y="30"/>
                  </a:lnTo>
                  <a:lnTo>
                    <a:pt x="18" y="52"/>
                  </a:lnTo>
                  <a:lnTo>
                    <a:pt x="10" y="66"/>
                  </a:lnTo>
                  <a:lnTo>
                    <a:pt x="4" y="80"/>
                  </a:lnTo>
                  <a:lnTo>
                    <a:pt x="4" y="80"/>
                  </a:lnTo>
                  <a:lnTo>
                    <a:pt x="0" y="92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110"/>
                  </a:lnTo>
                  <a:lnTo>
                    <a:pt x="2" y="114"/>
                  </a:lnTo>
                  <a:lnTo>
                    <a:pt x="2" y="114"/>
                  </a:lnTo>
                  <a:lnTo>
                    <a:pt x="8" y="118"/>
                  </a:lnTo>
                  <a:lnTo>
                    <a:pt x="8" y="118"/>
                  </a:lnTo>
                  <a:lnTo>
                    <a:pt x="14" y="120"/>
                  </a:lnTo>
                  <a:lnTo>
                    <a:pt x="20" y="120"/>
                  </a:lnTo>
                  <a:lnTo>
                    <a:pt x="26" y="118"/>
                  </a:lnTo>
                  <a:lnTo>
                    <a:pt x="32" y="116"/>
                  </a:lnTo>
                  <a:lnTo>
                    <a:pt x="32" y="116"/>
                  </a:lnTo>
                  <a:lnTo>
                    <a:pt x="32" y="120"/>
                  </a:lnTo>
                  <a:lnTo>
                    <a:pt x="32" y="120"/>
                  </a:lnTo>
                  <a:lnTo>
                    <a:pt x="32" y="128"/>
                  </a:lnTo>
                  <a:lnTo>
                    <a:pt x="36" y="136"/>
                  </a:lnTo>
                  <a:lnTo>
                    <a:pt x="36" y="136"/>
                  </a:lnTo>
                  <a:lnTo>
                    <a:pt x="36" y="136"/>
                  </a:lnTo>
                  <a:lnTo>
                    <a:pt x="36" y="136"/>
                  </a:lnTo>
                  <a:lnTo>
                    <a:pt x="42" y="140"/>
                  </a:lnTo>
                  <a:lnTo>
                    <a:pt x="50" y="142"/>
                  </a:lnTo>
                  <a:lnTo>
                    <a:pt x="50" y="142"/>
                  </a:lnTo>
                  <a:lnTo>
                    <a:pt x="56" y="138"/>
                  </a:lnTo>
                  <a:lnTo>
                    <a:pt x="62" y="134"/>
                  </a:lnTo>
                  <a:lnTo>
                    <a:pt x="62" y="134"/>
                  </a:lnTo>
                  <a:lnTo>
                    <a:pt x="64" y="144"/>
                  </a:lnTo>
                  <a:lnTo>
                    <a:pt x="68" y="152"/>
                  </a:lnTo>
                  <a:lnTo>
                    <a:pt x="68" y="152"/>
                  </a:lnTo>
                  <a:lnTo>
                    <a:pt x="72" y="154"/>
                  </a:lnTo>
                  <a:lnTo>
                    <a:pt x="78" y="158"/>
                  </a:lnTo>
                  <a:lnTo>
                    <a:pt x="78" y="158"/>
                  </a:lnTo>
                  <a:lnTo>
                    <a:pt x="84" y="158"/>
                  </a:lnTo>
                  <a:lnTo>
                    <a:pt x="90" y="156"/>
                  </a:lnTo>
                  <a:lnTo>
                    <a:pt x="94" y="154"/>
                  </a:lnTo>
                  <a:lnTo>
                    <a:pt x="100" y="148"/>
                  </a:lnTo>
                  <a:lnTo>
                    <a:pt x="100" y="148"/>
                  </a:lnTo>
                  <a:lnTo>
                    <a:pt x="100" y="150"/>
                  </a:lnTo>
                  <a:lnTo>
                    <a:pt x="100" y="150"/>
                  </a:lnTo>
                  <a:lnTo>
                    <a:pt x="102" y="152"/>
                  </a:lnTo>
                  <a:lnTo>
                    <a:pt x="102" y="152"/>
                  </a:lnTo>
                  <a:lnTo>
                    <a:pt x="108" y="158"/>
                  </a:lnTo>
                  <a:lnTo>
                    <a:pt x="116" y="158"/>
                  </a:lnTo>
                  <a:lnTo>
                    <a:pt x="116" y="158"/>
                  </a:lnTo>
                  <a:lnTo>
                    <a:pt x="122" y="156"/>
                  </a:lnTo>
                  <a:lnTo>
                    <a:pt x="128" y="152"/>
                  </a:lnTo>
                  <a:lnTo>
                    <a:pt x="134" y="144"/>
                  </a:lnTo>
                  <a:lnTo>
                    <a:pt x="138" y="136"/>
                  </a:lnTo>
                  <a:lnTo>
                    <a:pt x="140" y="132"/>
                  </a:lnTo>
                  <a:lnTo>
                    <a:pt x="140" y="132"/>
                  </a:lnTo>
                  <a:lnTo>
                    <a:pt x="146" y="118"/>
                  </a:lnTo>
                  <a:lnTo>
                    <a:pt x="156" y="104"/>
                  </a:lnTo>
                  <a:lnTo>
                    <a:pt x="156" y="104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88" y="106"/>
                  </a:lnTo>
                  <a:lnTo>
                    <a:pt x="194" y="106"/>
                  </a:lnTo>
                  <a:lnTo>
                    <a:pt x="200" y="106"/>
                  </a:lnTo>
                  <a:lnTo>
                    <a:pt x="200" y="106"/>
                  </a:lnTo>
                  <a:lnTo>
                    <a:pt x="196" y="92"/>
                  </a:lnTo>
                  <a:lnTo>
                    <a:pt x="192" y="80"/>
                  </a:lnTo>
                  <a:lnTo>
                    <a:pt x="188" y="70"/>
                  </a:lnTo>
                  <a:lnTo>
                    <a:pt x="188" y="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108"/>
            <p:cNvSpPr>
              <a:spLocks/>
            </p:cNvSpPr>
            <p:nvPr/>
          </p:nvSpPr>
          <p:spPr bwMode="auto">
            <a:xfrm>
              <a:off x="4398963" y="5834063"/>
              <a:ext cx="295275" cy="228600"/>
            </a:xfrm>
            <a:custGeom>
              <a:avLst/>
              <a:gdLst>
                <a:gd name="T0" fmla="*/ 186 w 186"/>
                <a:gd name="T1" fmla="*/ 90 h 144"/>
                <a:gd name="T2" fmla="*/ 174 w 186"/>
                <a:gd name="T3" fmla="*/ 66 h 144"/>
                <a:gd name="T4" fmla="*/ 166 w 186"/>
                <a:gd name="T5" fmla="*/ 60 h 144"/>
                <a:gd name="T6" fmla="*/ 158 w 186"/>
                <a:gd name="T7" fmla="*/ 54 h 144"/>
                <a:gd name="T8" fmla="*/ 152 w 186"/>
                <a:gd name="T9" fmla="*/ 40 h 144"/>
                <a:gd name="T10" fmla="*/ 148 w 186"/>
                <a:gd name="T11" fmla="*/ 30 h 144"/>
                <a:gd name="T12" fmla="*/ 128 w 186"/>
                <a:gd name="T13" fmla="*/ 14 h 144"/>
                <a:gd name="T14" fmla="*/ 98 w 186"/>
                <a:gd name="T15" fmla="*/ 2 h 144"/>
                <a:gd name="T16" fmla="*/ 66 w 186"/>
                <a:gd name="T17" fmla="*/ 2 h 144"/>
                <a:gd name="T18" fmla="*/ 54 w 186"/>
                <a:gd name="T19" fmla="*/ 10 h 144"/>
                <a:gd name="T20" fmla="*/ 34 w 186"/>
                <a:gd name="T21" fmla="*/ 28 h 144"/>
                <a:gd name="T22" fmla="*/ 12 w 186"/>
                <a:gd name="T23" fmla="*/ 62 h 144"/>
                <a:gd name="T24" fmla="*/ 4 w 186"/>
                <a:gd name="T25" fmla="*/ 78 h 144"/>
                <a:gd name="T26" fmla="*/ 0 w 186"/>
                <a:gd name="T27" fmla="*/ 96 h 144"/>
                <a:gd name="T28" fmla="*/ 8 w 186"/>
                <a:gd name="T29" fmla="*/ 104 h 144"/>
                <a:gd name="T30" fmla="*/ 22 w 186"/>
                <a:gd name="T31" fmla="*/ 104 h 144"/>
                <a:gd name="T32" fmla="*/ 32 w 186"/>
                <a:gd name="T33" fmla="*/ 94 h 144"/>
                <a:gd name="T34" fmla="*/ 46 w 186"/>
                <a:gd name="T35" fmla="*/ 72 h 144"/>
                <a:gd name="T36" fmla="*/ 64 w 186"/>
                <a:gd name="T37" fmla="*/ 52 h 144"/>
                <a:gd name="T38" fmla="*/ 54 w 186"/>
                <a:gd name="T39" fmla="*/ 62 h 144"/>
                <a:gd name="T40" fmla="*/ 36 w 186"/>
                <a:gd name="T41" fmla="*/ 96 h 144"/>
                <a:gd name="T42" fmla="*/ 32 w 186"/>
                <a:gd name="T43" fmla="*/ 108 h 144"/>
                <a:gd name="T44" fmla="*/ 36 w 186"/>
                <a:gd name="T45" fmla="*/ 124 h 144"/>
                <a:gd name="T46" fmla="*/ 48 w 186"/>
                <a:gd name="T47" fmla="*/ 126 h 144"/>
                <a:gd name="T48" fmla="*/ 60 w 186"/>
                <a:gd name="T49" fmla="*/ 114 h 144"/>
                <a:gd name="T50" fmla="*/ 66 w 186"/>
                <a:gd name="T51" fmla="*/ 100 h 144"/>
                <a:gd name="T52" fmla="*/ 76 w 186"/>
                <a:gd name="T53" fmla="*/ 84 h 144"/>
                <a:gd name="T54" fmla="*/ 86 w 186"/>
                <a:gd name="T55" fmla="*/ 74 h 144"/>
                <a:gd name="T56" fmla="*/ 68 w 186"/>
                <a:gd name="T57" fmla="*/ 106 h 144"/>
                <a:gd name="T58" fmla="*/ 64 w 186"/>
                <a:gd name="T59" fmla="*/ 118 h 144"/>
                <a:gd name="T60" fmla="*/ 66 w 186"/>
                <a:gd name="T61" fmla="*/ 134 h 144"/>
                <a:gd name="T62" fmla="*/ 74 w 186"/>
                <a:gd name="T63" fmla="*/ 142 h 144"/>
                <a:gd name="T64" fmla="*/ 86 w 186"/>
                <a:gd name="T65" fmla="*/ 140 h 144"/>
                <a:gd name="T66" fmla="*/ 94 w 186"/>
                <a:gd name="T67" fmla="*/ 130 h 144"/>
                <a:gd name="T68" fmla="*/ 100 w 186"/>
                <a:gd name="T69" fmla="*/ 112 h 144"/>
                <a:gd name="T70" fmla="*/ 110 w 186"/>
                <a:gd name="T71" fmla="*/ 92 h 144"/>
                <a:gd name="T72" fmla="*/ 118 w 186"/>
                <a:gd name="T73" fmla="*/ 86 h 144"/>
                <a:gd name="T74" fmla="*/ 98 w 186"/>
                <a:gd name="T75" fmla="*/ 126 h 144"/>
                <a:gd name="T76" fmla="*/ 100 w 186"/>
                <a:gd name="T77" fmla="*/ 138 h 144"/>
                <a:gd name="T78" fmla="*/ 104 w 186"/>
                <a:gd name="T79" fmla="*/ 140 h 144"/>
                <a:gd name="T80" fmla="*/ 112 w 186"/>
                <a:gd name="T81" fmla="*/ 144 h 144"/>
                <a:gd name="T82" fmla="*/ 124 w 186"/>
                <a:gd name="T83" fmla="*/ 136 h 144"/>
                <a:gd name="T84" fmla="*/ 130 w 186"/>
                <a:gd name="T85" fmla="*/ 124 h 144"/>
                <a:gd name="T86" fmla="*/ 140 w 186"/>
                <a:gd name="T87" fmla="*/ 102 h 144"/>
                <a:gd name="T88" fmla="*/ 156 w 186"/>
                <a:gd name="T89" fmla="*/ 88 h 144"/>
                <a:gd name="T90" fmla="*/ 172 w 186"/>
                <a:gd name="T91" fmla="*/ 92 h 144"/>
                <a:gd name="T92" fmla="*/ 184 w 186"/>
                <a:gd name="T93" fmla="*/ 92 h 144"/>
                <a:gd name="T94" fmla="*/ 186 w 186"/>
                <a:gd name="T95" fmla="*/ 9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6" h="144">
                  <a:moveTo>
                    <a:pt x="186" y="90"/>
                  </a:moveTo>
                  <a:lnTo>
                    <a:pt x="186" y="90"/>
                  </a:lnTo>
                  <a:lnTo>
                    <a:pt x="182" y="78"/>
                  </a:lnTo>
                  <a:lnTo>
                    <a:pt x="174" y="66"/>
                  </a:lnTo>
                  <a:lnTo>
                    <a:pt x="174" y="66"/>
                  </a:lnTo>
                  <a:lnTo>
                    <a:pt x="166" y="60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4" y="46"/>
                  </a:lnTo>
                  <a:lnTo>
                    <a:pt x="152" y="40"/>
                  </a:lnTo>
                  <a:lnTo>
                    <a:pt x="152" y="40"/>
                  </a:lnTo>
                  <a:lnTo>
                    <a:pt x="148" y="30"/>
                  </a:lnTo>
                  <a:lnTo>
                    <a:pt x="140" y="22"/>
                  </a:lnTo>
                  <a:lnTo>
                    <a:pt x="128" y="14"/>
                  </a:lnTo>
                  <a:lnTo>
                    <a:pt x="114" y="6"/>
                  </a:lnTo>
                  <a:lnTo>
                    <a:pt x="98" y="2"/>
                  </a:lnTo>
                  <a:lnTo>
                    <a:pt x="82" y="0"/>
                  </a:lnTo>
                  <a:lnTo>
                    <a:pt x="66" y="2"/>
                  </a:lnTo>
                  <a:lnTo>
                    <a:pt x="60" y="6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34" y="28"/>
                  </a:lnTo>
                  <a:lnTo>
                    <a:pt x="22" y="46"/>
                  </a:lnTo>
                  <a:lnTo>
                    <a:pt x="12" y="62"/>
                  </a:lnTo>
                  <a:lnTo>
                    <a:pt x="4" y="78"/>
                  </a:lnTo>
                  <a:lnTo>
                    <a:pt x="4" y="78"/>
                  </a:lnTo>
                  <a:lnTo>
                    <a:pt x="0" y="88"/>
                  </a:lnTo>
                  <a:lnTo>
                    <a:pt x="0" y="96"/>
                  </a:lnTo>
                  <a:lnTo>
                    <a:pt x="2" y="102"/>
                  </a:lnTo>
                  <a:lnTo>
                    <a:pt x="8" y="104"/>
                  </a:lnTo>
                  <a:lnTo>
                    <a:pt x="14" y="106"/>
                  </a:lnTo>
                  <a:lnTo>
                    <a:pt x="22" y="104"/>
                  </a:lnTo>
                  <a:lnTo>
                    <a:pt x="28" y="100"/>
                  </a:lnTo>
                  <a:lnTo>
                    <a:pt x="32" y="94"/>
                  </a:lnTo>
                  <a:lnTo>
                    <a:pt x="32" y="94"/>
                  </a:lnTo>
                  <a:lnTo>
                    <a:pt x="46" y="72"/>
                  </a:lnTo>
                  <a:lnTo>
                    <a:pt x="54" y="62"/>
                  </a:lnTo>
                  <a:lnTo>
                    <a:pt x="64" y="52"/>
                  </a:lnTo>
                  <a:lnTo>
                    <a:pt x="64" y="52"/>
                  </a:lnTo>
                  <a:lnTo>
                    <a:pt x="54" y="62"/>
                  </a:lnTo>
                  <a:lnTo>
                    <a:pt x="46" y="74"/>
                  </a:lnTo>
                  <a:lnTo>
                    <a:pt x="36" y="96"/>
                  </a:lnTo>
                  <a:lnTo>
                    <a:pt x="36" y="96"/>
                  </a:lnTo>
                  <a:lnTo>
                    <a:pt x="32" y="108"/>
                  </a:lnTo>
                  <a:lnTo>
                    <a:pt x="32" y="116"/>
                  </a:lnTo>
                  <a:lnTo>
                    <a:pt x="36" y="124"/>
                  </a:lnTo>
                  <a:lnTo>
                    <a:pt x="40" y="126"/>
                  </a:lnTo>
                  <a:lnTo>
                    <a:pt x="48" y="126"/>
                  </a:lnTo>
                  <a:lnTo>
                    <a:pt x="54" y="122"/>
                  </a:lnTo>
                  <a:lnTo>
                    <a:pt x="60" y="114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70" y="92"/>
                  </a:lnTo>
                  <a:lnTo>
                    <a:pt x="76" y="84"/>
                  </a:lnTo>
                  <a:lnTo>
                    <a:pt x="86" y="74"/>
                  </a:lnTo>
                  <a:lnTo>
                    <a:pt x="86" y="74"/>
                  </a:lnTo>
                  <a:lnTo>
                    <a:pt x="72" y="94"/>
                  </a:lnTo>
                  <a:lnTo>
                    <a:pt x="68" y="106"/>
                  </a:lnTo>
                  <a:lnTo>
                    <a:pt x="64" y="118"/>
                  </a:lnTo>
                  <a:lnTo>
                    <a:pt x="64" y="118"/>
                  </a:lnTo>
                  <a:lnTo>
                    <a:pt x="64" y="128"/>
                  </a:lnTo>
                  <a:lnTo>
                    <a:pt x="66" y="134"/>
                  </a:lnTo>
                  <a:lnTo>
                    <a:pt x="68" y="140"/>
                  </a:lnTo>
                  <a:lnTo>
                    <a:pt x="74" y="142"/>
                  </a:lnTo>
                  <a:lnTo>
                    <a:pt x="80" y="142"/>
                  </a:lnTo>
                  <a:lnTo>
                    <a:pt x="86" y="140"/>
                  </a:lnTo>
                  <a:lnTo>
                    <a:pt x="90" y="136"/>
                  </a:lnTo>
                  <a:lnTo>
                    <a:pt x="94" y="130"/>
                  </a:lnTo>
                  <a:lnTo>
                    <a:pt x="94" y="130"/>
                  </a:lnTo>
                  <a:lnTo>
                    <a:pt x="100" y="112"/>
                  </a:lnTo>
                  <a:lnTo>
                    <a:pt x="104" y="100"/>
                  </a:lnTo>
                  <a:lnTo>
                    <a:pt x="110" y="92"/>
                  </a:lnTo>
                  <a:lnTo>
                    <a:pt x="118" y="86"/>
                  </a:lnTo>
                  <a:lnTo>
                    <a:pt x="118" y="86"/>
                  </a:lnTo>
                  <a:lnTo>
                    <a:pt x="102" y="114"/>
                  </a:lnTo>
                  <a:lnTo>
                    <a:pt x="98" y="126"/>
                  </a:lnTo>
                  <a:lnTo>
                    <a:pt x="98" y="132"/>
                  </a:lnTo>
                  <a:lnTo>
                    <a:pt x="100" y="138"/>
                  </a:lnTo>
                  <a:lnTo>
                    <a:pt x="100" y="138"/>
                  </a:lnTo>
                  <a:lnTo>
                    <a:pt x="104" y="140"/>
                  </a:lnTo>
                  <a:lnTo>
                    <a:pt x="106" y="142"/>
                  </a:lnTo>
                  <a:lnTo>
                    <a:pt x="112" y="144"/>
                  </a:lnTo>
                  <a:lnTo>
                    <a:pt x="116" y="142"/>
                  </a:lnTo>
                  <a:lnTo>
                    <a:pt x="124" y="136"/>
                  </a:lnTo>
                  <a:lnTo>
                    <a:pt x="130" y="124"/>
                  </a:lnTo>
                  <a:lnTo>
                    <a:pt x="130" y="124"/>
                  </a:lnTo>
                  <a:lnTo>
                    <a:pt x="134" y="114"/>
                  </a:lnTo>
                  <a:lnTo>
                    <a:pt x="140" y="102"/>
                  </a:lnTo>
                  <a:lnTo>
                    <a:pt x="148" y="94"/>
                  </a:lnTo>
                  <a:lnTo>
                    <a:pt x="156" y="88"/>
                  </a:lnTo>
                  <a:lnTo>
                    <a:pt x="156" y="88"/>
                  </a:lnTo>
                  <a:lnTo>
                    <a:pt x="172" y="92"/>
                  </a:lnTo>
                  <a:lnTo>
                    <a:pt x="182" y="92"/>
                  </a:lnTo>
                  <a:lnTo>
                    <a:pt x="184" y="92"/>
                  </a:lnTo>
                  <a:lnTo>
                    <a:pt x="186" y="90"/>
                  </a:lnTo>
                  <a:lnTo>
                    <a:pt x="186" y="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109"/>
            <p:cNvSpPr>
              <a:spLocks/>
            </p:cNvSpPr>
            <p:nvPr/>
          </p:nvSpPr>
          <p:spPr bwMode="auto">
            <a:xfrm>
              <a:off x="4465638" y="6049963"/>
              <a:ext cx="3175" cy="3175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2 h 2"/>
                <a:gd name="T4" fmla="*/ 2 w 2"/>
                <a:gd name="T5" fmla="*/ 0 h 2"/>
                <a:gd name="T6" fmla="*/ 2 w 2"/>
                <a:gd name="T7" fmla="*/ 0 h 2"/>
                <a:gd name="T8" fmla="*/ 0 w 2"/>
                <a:gd name="T9" fmla="*/ 0 h 2"/>
                <a:gd name="T10" fmla="*/ 0 w 2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110"/>
            <p:cNvSpPr>
              <a:spLocks/>
            </p:cNvSpPr>
            <p:nvPr/>
          </p:nvSpPr>
          <p:spPr bwMode="auto">
            <a:xfrm>
              <a:off x="4525963" y="5849938"/>
              <a:ext cx="117475" cy="95250"/>
            </a:xfrm>
            <a:custGeom>
              <a:avLst/>
              <a:gdLst>
                <a:gd name="T0" fmla="*/ 0 w 74"/>
                <a:gd name="T1" fmla="*/ 4 h 60"/>
                <a:gd name="T2" fmla="*/ 0 w 74"/>
                <a:gd name="T3" fmla="*/ 4 h 60"/>
                <a:gd name="T4" fmla="*/ 14 w 74"/>
                <a:gd name="T5" fmla="*/ 4 h 60"/>
                <a:gd name="T6" fmla="*/ 22 w 74"/>
                <a:gd name="T7" fmla="*/ 8 h 60"/>
                <a:gd name="T8" fmla="*/ 26 w 74"/>
                <a:gd name="T9" fmla="*/ 12 h 60"/>
                <a:gd name="T10" fmla="*/ 28 w 74"/>
                <a:gd name="T11" fmla="*/ 16 h 60"/>
                <a:gd name="T12" fmla="*/ 30 w 74"/>
                <a:gd name="T13" fmla="*/ 30 h 60"/>
                <a:gd name="T14" fmla="*/ 30 w 74"/>
                <a:gd name="T15" fmla="*/ 30 h 60"/>
                <a:gd name="T16" fmla="*/ 36 w 74"/>
                <a:gd name="T17" fmla="*/ 30 h 60"/>
                <a:gd name="T18" fmla="*/ 42 w 74"/>
                <a:gd name="T19" fmla="*/ 30 h 60"/>
                <a:gd name="T20" fmla="*/ 42 w 74"/>
                <a:gd name="T21" fmla="*/ 30 h 60"/>
                <a:gd name="T22" fmla="*/ 46 w 74"/>
                <a:gd name="T23" fmla="*/ 32 h 60"/>
                <a:gd name="T24" fmla="*/ 48 w 74"/>
                <a:gd name="T25" fmla="*/ 36 h 60"/>
                <a:gd name="T26" fmla="*/ 52 w 74"/>
                <a:gd name="T27" fmla="*/ 42 h 60"/>
                <a:gd name="T28" fmla="*/ 52 w 74"/>
                <a:gd name="T29" fmla="*/ 42 h 60"/>
                <a:gd name="T30" fmla="*/ 56 w 74"/>
                <a:gd name="T31" fmla="*/ 44 h 60"/>
                <a:gd name="T32" fmla="*/ 60 w 74"/>
                <a:gd name="T33" fmla="*/ 46 h 60"/>
                <a:gd name="T34" fmla="*/ 66 w 74"/>
                <a:gd name="T35" fmla="*/ 48 h 60"/>
                <a:gd name="T36" fmla="*/ 66 w 74"/>
                <a:gd name="T37" fmla="*/ 48 h 60"/>
                <a:gd name="T38" fmla="*/ 70 w 74"/>
                <a:gd name="T39" fmla="*/ 54 h 60"/>
                <a:gd name="T40" fmla="*/ 74 w 74"/>
                <a:gd name="T41" fmla="*/ 60 h 60"/>
                <a:gd name="T42" fmla="*/ 74 w 74"/>
                <a:gd name="T43" fmla="*/ 60 h 60"/>
                <a:gd name="T44" fmla="*/ 72 w 74"/>
                <a:gd name="T45" fmla="*/ 52 h 60"/>
                <a:gd name="T46" fmla="*/ 68 w 74"/>
                <a:gd name="T47" fmla="*/ 46 h 60"/>
                <a:gd name="T48" fmla="*/ 64 w 74"/>
                <a:gd name="T49" fmla="*/ 42 h 60"/>
                <a:gd name="T50" fmla="*/ 58 w 74"/>
                <a:gd name="T51" fmla="*/ 40 h 60"/>
                <a:gd name="T52" fmla="*/ 58 w 74"/>
                <a:gd name="T53" fmla="*/ 40 h 60"/>
                <a:gd name="T54" fmla="*/ 56 w 74"/>
                <a:gd name="T55" fmla="*/ 36 h 60"/>
                <a:gd name="T56" fmla="*/ 54 w 74"/>
                <a:gd name="T57" fmla="*/ 34 h 60"/>
                <a:gd name="T58" fmla="*/ 48 w 74"/>
                <a:gd name="T59" fmla="*/ 28 h 60"/>
                <a:gd name="T60" fmla="*/ 38 w 74"/>
                <a:gd name="T61" fmla="*/ 26 h 60"/>
                <a:gd name="T62" fmla="*/ 30 w 74"/>
                <a:gd name="T63" fmla="*/ 24 h 60"/>
                <a:gd name="T64" fmla="*/ 30 w 74"/>
                <a:gd name="T65" fmla="*/ 24 h 60"/>
                <a:gd name="T66" fmla="*/ 32 w 74"/>
                <a:gd name="T67" fmla="*/ 18 h 60"/>
                <a:gd name="T68" fmla="*/ 30 w 74"/>
                <a:gd name="T69" fmla="*/ 14 h 60"/>
                <a:gd name="T70" fmla="*/ 28 w 74"/>
                <a:gd name="T71" fmla="*/ 8 h 60"/>
                <a:gd name="T72" fmla="*/ 24 w 74"/>
                <a:gd name="T73" fmla="*/ 4 h 60"/>
                <a:gd name="T74" fmla="*/ 18 w 74"/>
                <a:gd name="T75" fmla="*/ 2 h 60"/>
                <a:gd name="T76" fmla="*/ 12 w 74"/>
                <a:gd name="T77" fmla="*/ 0 h 60"/>
                <a:gd name="T78" fmla="*/ 8 w 74"/>
                <a:gd name="T79" fmla="*/ 0 h 60"/>
                <a:gd name="T80" fmla="*/ 2 w 74"/>
                <a:gd name="T81" fmla="*/ 2 h 60"/>
                <a:gd name="T82" fmla="*/ 0 w 74"/>
                <a:gd name="T83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4" h="60">
                  <a:moveTo>
                    <a:pt x="0" y="4"/>
                  </a:moveTo>
                  <a:lnTo>
                    <a:pt x="0" y="4"/>
                  </a:lnTo>
                  <a:lnTo>
                    <a:pt x="14" y="4"/>
                  </a:lnTo>
                  <a:lnTo>
                    <a:pt x="22" y="8"/>
                  </a:lnTo>
                  <a:lnTo>
                    <a:pt x="26" y="12"/>
                  </a:lnTo>
                  <a:lnTo>
                    <a:pt x="28" y="16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6" y="30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46" y="32"/>
                  </a:lnTo>
                  <a:lnTo>
                    <a:pt x="48" y="36"/>
                  </a:lnTo>
                  <a:lnTo>
                    <a:pt x="52" y="42"/>
                  </a:lnTo>
                  <a:lnTo>
                    <a:pt x="52" y="42"/>
                  </a:lnTo>
                  <a:lnTo>
                    <a:pt x="56" y="44"/>
                  </a:lnTo>
                  <a:lnTo>
                    <a:pt x="60" y="46"/>
                  </a:lnTo>
                  <a:lnTo>
                    <a:pt x="66" y="48"/>
                  </a:lnTo>
                  <a:lnTo>
                    <a:pt x="66" y="48"/>
                  </a:lnTo>
                  <a:lnTo>
                    <a:pt x="70" y="54"/>
                  </a:lnTo>
                  <a:lnTo>
                    <a:pt x="74" y="60"/>
                  </a:lnTo>
                  <a:lnTo>
                    <a:pt x="74" y="60"/>
                  </a:lnTo>
                  <a:lnTo>
                    <a:pt x="72" y="52"/>
                  </a:lnTo>
                  <a:lnTo>
                    <a:pt x="68" y="46"/>
                  </a:lnTo>
                  <a:lnTo>
                    <a:pt x="64" y="42"/>
                  </a:lnTo>
                  <a:lnTo>
                    <a:pt x="58" y="40"/>
                  </a:lnTo>
                  <a:lnTo>
                    <a:pt x="58" y="40"/>
                  </a:lnTo>
                  <a:lnTo>
                    <a:pt x="56" y="36"/>
                  </a:lnTo>
                  <a:lnTo>
                    <a:pt x="54" y="34"/>
                  </a:lnTo>
                  <a:lnTo>
                    <a:pt x="48" y="28"/>
                  </a:lnTo>
                  <a:lnTo>
                    <a:pt x="38" y="26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2" y="18"/>
                  </a:lnTo>
                  <a:lnTo>
                    <a:pt x="30" y="14"/>
                  </a:lnTo>
                  <a:lnTo>
                    <a:pt x="28" y="8"/>
                  </a:lnTo>
                  <a:lnTo>
                    <a:pt x="24" y="4"/>
                  </a:lnTo>
                  <a:lnTo>
                    <a:pt x="18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111"/>
            <p:cNvSpPr>
              <a:spLocks/>
            </p:cNvSpPr>
            <p:nvPr/>
          </p:nvSpPr>
          <p:spPr bwMode="auto">
            <a:xfrm>
              <a:off x="4367213" y="6097588"/>
              <a:ext cx="193675" cy="193675"/>
            </a:xfrm>
            <a:custGeom>
              <a:avLst/>
              <a:gdLst>
                <a:gd name="T0" fmla="*/ 122 w 122"/>
                <a:gd name="T1" fmla="*/ 16 h 122"/>
                <a:gd name="T2" fmla="*/ 112 w 122"/>
                <a:gd name="T3" fmla="*/ 32 h 122"/>
                <a:gd name="T4" fmla="*/ 100 w 122"/>
                <a:gd name="T5" fmla="*/ 60 h 122"/>
                <a:gd name="T6" fmla="*/ 92 w 122"/>
                <a:gd name="T7" fmla="*/ 92 h 122"/>
                <a:gd name="T8" fmla="*/ 92 w 122"/>
                <a:gd name="T9" fmla="*/ 94 h 122"/>
                <a:gd name="T10" fmla="*/ 90 w 122"/>
                <a:gd name="T11" fmla="*/ 106 h 122"/>
                <a:gd name="T12" fmla="*/ 78 w 122"/>
                <a:gd name="T13" fmla="*/ 114 h 122"/>
                <a:gd name="T14" fmla="*/ 64 w 122"/>
                <a:gd name="T15" fmla="*/ 122 h 122"/>
                <a:gd name="T16" fmla="*/ 62 w 122"/>
                <a:gd name="T17" fmla="*/ 120 h 122"/>
                <a:gd name="T18" fmla="*/ 60 w 122"/>
                <a:gd name="T19" fmla="*/ 120 h 122"/>
                <a:gd name="T20" fmla="*/ 60 w 122"/>
                <a:gd name="T21" fmla="*/ 116 h 122"/>
                <a:gd name="T22" fmla="*/ 60 w 122"/>
                <a:gd name="T23" fmla="*/ 108 h 122"/>
                <a:gd name="T24" fmla="*/ 52 w 122"/>
                <a:gd name="T25" fmla="*/ 74 h 122"/>
                <a:gd name="T26" fmla="*/ 48 w 122"/>
                <a:gd name="T27" fmla="*/ 56 h 122"/>
                <a:gd name="T28" fmla="*/ 44 w 122"/>
                <a:gd name="T29" fmla="*/ 42 h 122"/>
                <a:gd name="T30" fmla="*/ 42 w 122"/>
                <a:gd name="T31" fmla="*/ 42 h 122"/>
                <a:gd name="T32" fmla="*/ 34 w 122"/>
                <a:gd name="T33" fmla="*/ 66 h 122"/>
                <a:gd name="T34" fmla="*/ 30 w 122"/>
                <a:gd name="T35" fmla="*/ 90 h 122"/>
                <a:gd name="T36" fmla="*/ 28 w 122"/>
                <a:gd name="T37" fmla="*/ 96 h 122"/>
                <a:gd name="T38" fmla="*/ 28 w 122"/>
                <a:gd name="T39" fmla="*/ 104 h 122"/>
                <a:gd name="T40" fmla="*/ 20 w 122"/>
                <a:gd name="T41" fmla="*/ 106 h 122"/>
                <a:gd name="T42" fmla="*/ 12 w 122"/>
                <a:gd name="T43" fmla="*/ 108 h 122"/>
                <a:gd name="T44" fmla="*/ 4 w 122"/>
                <a:gd name="T45" fmla="*/ 110 h 122"/>
                <a:gd name="T46" fmla="*/ 2 w 122"/>
                <a:gd name="T47" fmla="*/ 110 h 122"/>
                <a:gd name="T48" fmla="*/ 0 w 122"/>
                <a:gd name="T49" fmla="*/ 110 h 122"/>
                <a:gd name="T50" fmla="*/ 0 w 122"/>
                <a:gd name="T51" fmla="*/ 106 h 122"/>
                <a:gd name="T52" fmla="*/ 0 w 122"/>
                <a:gd name="T53" fmla="*/ 96 h 122"/>
                <a:gd name="T54" fmla="*/ 8 w 122"/>
                <a:gd name="T55" fmla="*/ 68 h 122"/>
                <a:gd name="T56" fmla="*/ 18 w 122"/>
                <a:gd name="T57" fmla="*/ 40 h 122"/>
                <a:gd name="T58" fmla="*/ 28 w 122"/>
                <a:gd name="T59" fmla="*/ 18 h 122"/>
                <a:gd name="T60" fmla="*/ 24 w 122"/>
                <a:gd name="T61" fmla="*/ 14 h 122"/>
                <a:gd name="T62" fmla="*/ 22 w 122"/>
                <a:gd name="T63" fmla="*/ 10 h 122"/>
                <a:gd name="T64" fmla="*/ 28 w 122"/>
                <a:gd name="T65" fmla="*/ 6 h 122"/>
                <a:gd name="T66" fmla="*/ 40 w 122"/>
                <a:gd name="T67" fmla="*/ 4 h 122"/>
                <a:gd name="T68" fmla="*/ 58 w 122"/>
                <a:gd name="T69" fmla="*/ 0 h 122"/>
                <a:gd name="T70" fmla="*/ 62 w 122"/>
                <a:gd name="T71" fmla="*/ 2 h 122"/>
                <a:gd name="T72" fmla="*/ 66 w 122"/>
                <a:gd name="T73" fmla="*/ 16 h 122"/>
                <a:gd name="T74" fmla="*/ 76 w 122"/>
                <a:gd name="T75" fmla="*/ 58 h 122"/>
                <a:gd name="T76" fmla="*/ 78 w 122"/>
                <a:gd name="T77" fmla="*/ 58 h 122"/>
                <a:gd name="T78" fmla="*/ 88 w 122"/>
                <a:gd name="T79" fmla="*/ 36 h 122"/>
                <a:gd name="T80" fmla="*/ 98 w 122"/>
                <a:gd name="T81" fmla="*/ 16 h 122"/>
                <a:gd name="T82" fmla="*/ 108 w 122"/>
                <a:gd name="T83" fmla="*/ 14 h 122"/>
                <a:gd name="T84" fmla="*/ 122 w 122"/>
                <a:gd name="T85" fmla="*/ 10 h 122"/>
                <a:gd name="T86" fmla="*/ 122 w 122"/>
                <a:gd name="T87" fmla="*/ 12 h 122"/>
                <a:gd name="T88" fmla="*/ 122 w 122"/>
                <a:gd name="T89" fmla="*/ 16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2" h="122">
                  <a:moveTo>
                    <a:pt x="122" y="16"/>
                  </a:moveTo>
                  <a:lnTo>
                    <a:pt x="122" y="16"/>
                  </a:lnTo>
                  <a:lnTo>
                    <a:pt x="112" y="32"/>
                  </a:lnTo>
                  <a:lnTo>
                    <a:pt x="112" y="32"/>
                  </a:lnTo>
                  <a:lnTo>
                    <a:pt x="106" y="46"/>
                  </a:lnTo>
                  <a:lnTo>
                    <a:pt x="100" y="60"/>
                  </a:lnTo>
                  <a:lnTo>
                    <a:pt x="96" y="76"/>
                  </a:lnTo>
                  <a:lnTo>
                    <a:pt x="92" y="92"/>
                  </a:lnTo>
                  <a:lnTo>
                    <a:pt x="92" y="94"/>
                  </a:lnTo>
                  <a:lnTo>
                    <a:pt x="92" y="94"/>
                  </a:lnTo>
                  <a:lnTo>
                    <a:pt x="90" y="98"/>
                  </a:lnTo>
                  <a:lnTo>
                    <a:pt x="90" y="106"/>
                  </a:lnTo>
                  <a:lnTo>
                    <a:pt x="90" y="106"/>
                  </a:lnTo>
                  <a:lnTo>
                    <a:pt x="78" y="114"/>
                  </a:lnTo>
                  <a:lnTo>
                    <a:pt x="78" y="114"/>
                  </a:lnTo>
                  <a:lnTo>
                    <a:pt x="64" y="122"/>
                  </a:lnTo>
                  <a:lnTo>
                    <a:pt x="62" y="122"/>
                  </a:lnTo>
                  <a:lnTo>
                    <a:pt x="62" y="120"/>
                  </a:lnTo>
                  <a:lnTo>
                    <a:pt x="60" y="120"/>
                  </a:lnTo>
                  <a:lnTo>
                    <a:pt x="60" y="120"/>
                  </a:lnTo>
                  <a:lnTo>
                    <a:pt x="60" y="116"/>
                  </a:lnTo>
                  <a:lnTo>
                    <a:pt x="60" y="116"/>
                  </a:lnTo>
                  <a:lnTo>
                    <a:pt x="60" y="108"/>
                  </a:lnTo>
                  <a:lnTo>
                    <a:pt x="60" y="108"/>
                  </a:lnTo>
                  <a:lnTo>
                    <a:pt x="52" y="74"/>
                  </a:lnTo>
                  <a:lnTo>
                    <a:pt x="52" y="74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6" y="46"/>
                  </a:lnTo>
                  <a:lnTo>
                    <a:pt x="44" y="42"/>
                  </a:lnTo>
                  <a:lnTo>
                    <a:pt x="42" y="42"/>
                  </a:lnTo>
                  <a:lnTo>
                    <a:pt x="42" y="42"/>
                  </a:lnTo>
                  <a:lnTo>
                    <a:pt x="42" y="42"/>
                  </a:lnTo>
                  <a:lnTo>
                    <a:pt x="34" y="66"/>
                  </a:lnTo>
                  <a:lnTo>
                    <a:pt x="30" y="90"/>
                  </a:lnTo>
                  <a:lnTo>
                    <a:pt x="30" y="90"/>
                  </a:lnTo>
                  <a:lnTo>
                    <a:pt x="28" y="96"/>
                  </a:lnTo>
                  <a:lnTo>
                    <a:pt x="28" y="96"/>
                  </a:lnTo>
                  <a:lnTo>
                    <a:pt x="28" y="102"/>
                  </a:lnTo>
                  <a:lnTo>
                    <a:pt x="28" y="104"/>
                  </a:lnTo>
                  <a:lnTo>
                    <a:pt x="28" y="104"/>
                  </a:lnTo>
                  <a:lnTo>
                    <a:pt x="20" y="106"/>
                  </a:lnTo>
                  <a:lnTo>
                    <a:pt x="20" y="106"/>
                  </a:lnTo>
                  <a:lnTo>
                    <a:pt x="12" y="108"/>
                  </a:lnTo>
                  <a:lnTo>
                    <a:pt x="12" y="108"/>
                  </a:lnTo>
                  <a:lnTo>
                    <a:pt x="4" y="110"/>
                  </a:lnTo>
                  <a:lnTo>
                    <a:pt x="4" y="110"/>
                  </a:lnTo>
                  <a:lnTo>
                    <a:pt x="2" y="110"/>
                  </a:lnTo>
                  <a:lnTo>
                    <a:pt x="2" y="110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0" y="106"/>
                  </a:lnTo>
                  <a:lnTo>
                    <a:pt x="0" y="98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8" y="68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8" y="20"/>
                  </a:lnTo>
                  <a:lnTo>
                    <a:pt x="28" y="18"/>
                  </a:lnTo>
                  <a:lnTo>
                    <a:pt x="28" y="18"/>
                  </a:lnTo>
                  <a:lnTo>
                    <a:pt x="24" y="14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8" y="6"/>
                  </a:lnTo>
                  <a:lnTo>
                    <a:pt x="40" y="4"/>
                  </a:lnTo>
                  <a:lnTo>
                    <a:pt x="40" y="4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62" y="2"/>
                  </a:lnTo>
                  <a:lnTo>
                    <a:pt x="62" y="2"/>
                  </a:lnTo>
                  <a:lnTo>
                    <a:pt x="66" y="16"/>
                  </a:lnTo>
                  <a:lnTo>
                    <a:pt x="66" y="16"/>
                  </a:lnTo>
                  <a:lnTo>
                    <a:pt x="76" y="56"/>
                  </a:lnTo>
                  <a:lnTo>
                    <a:pt x="76" y="58"/>
                  </a:lnTo>
                  <a:lnTo>
                    <a:pt x="76" y="58"/>
                  </a:lnTo>
                  <a:lnTo>
                    <a:pt x="78" y="58"/>
                  </a:lnTo>
                  <a:lnTo>
                    <a:pt x="78" y="58"/>
                  </a:lnTo>
                  <a:lnTo>
                    <a:pt x="88" y="36"/>
                  </a:lnTo>
                  <a:lnTo>
                    <a:pt x="88" y="36"/>
                  </a:lnTo>
                  <a:lnTo>
                    <a:pt x="98" y="16"/>
                  </a:lnTo>
                  <a:lnTo>
                    <a:pt x="98" y="16"/>
                  </a:lnTo>
                  <a:lnTo>
                    <a:pt x="108" y="14"/>
                  </a:lnTo>
                  <a:lnTo>
                    <a:pt x="120" y="10"/>
                  </a:lnTo>
                  <a:lnTo>
                    <a:pt x="122" y="10"/>
                  </a:lnTo>
                  <a:lnTo>
                    <a:pt x="122" y="12"/>
                  </a:lnTo>
                  <a:lnTo>
                    <a:pt x="122" y="12"/>
                  </a:lnTo>
                  <a:lnTo>
                    <a:pt x="122" y="14"/>
                  </a:lnTo>
                  <a:lnTo>
                    <a:pt x="122" y="16"/>
                  </a:lnTo>
                  <a:close/>
                </a:path>
              </a:pathLst>
            </a:custGeom>
            <a:solidFill>
              <a:srgbClr val="EF3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112"/>
            <p:cNvSpPr>
              <a:spLocks noEditPoints="1"/>
            </p:cNvSpPr>
            <p:nvPr/>
          </p:nvSpPr>
          <p:spPr bwMode="auto">
            <a:xfrm>
              <a:off x="4532313" y="6138863"/>
              <a:ext cx="190500" cy="180975"/>
            </a:xfrm>
            <a:custGeom>
              <a:avLst/>
              <a:gdLst>
                <a:gd name="T0" fmla="*/ 80 w 120"/>
                <a:gd name="T1" fmla="*/ 102 h 114"/>
                <a:gd name="T2" fmla="*/ 64 w 120"/>
                <a:gd name="T3" fmla="*/ 110 h 114"/>
                <a:gd name="T4" fmla="*/ 48 w 120"/>
                <a:gd name="T5" fmla="*/ 114 h 114"/>
                <a:gd name="T6" fmla="*/ 28 w 120"/>
                <a:gd name="T7" fmla="*/ 112 h 114"/>
                <a:gd name="T8" fmla="*/ 24 w 120"/>
                <a:gd name="T9" fmla="*/ 112 h 114"/>
                <a:gd name="T10" fmla="*/ 10 w 120"/>
                <a:gd name="T11" fmla="*/ 102 h 114"/>
                <a:gd name="T12" fmla="*/ 4 w 120"/>
                <a:gd name="T13" fmla="*/ 96 h 114"/>
                <a:gd name="T14" fmla="*/ 0 w 120"/>
                <a:gd name="T15" fmla="*/ 76 h 114"/>
                <a:gd name="T16" fmla="*/ 2 w 120"/>
                <a:gd name="T17" fmla="*/ 64 h 114"/>
                <a:gd name="T18" fmla="*/ 10 w 120"/>
                <a:gd name="T19" fmla="*/ 44 h 114"/>
                <a:gd name="T20" fmla="*/ 24 w 120"/>
                <a:gd name="T21" fmla="*/ 26 h 114"/>
                <a:gd name="T22" fmla="*/ 32 w 120"/>
                <a:gd name="T23" fmla="*/ 18 h 114"/>
                <a:gd name="T24" fmla="*/ 60 w 120"/>
                <a:gd name="T25" fmla="*/ 4 h 114"/>
                <a:gd name="T26" fmla="*/ 74 w 120"/>
                <a:gd name="T27" fmla="*/ 0 h 114"/>
                <a:gd name="T28" fmla="*/ 88 w 120"/>
                <a:gd name="T29" fmla="*/ 2 h 114"/>
                <a:gd name="T30" fmla="*/ 104 w 120"/>
                <a:gd name="T31" fmla="*/ 8 h 114"/>
                <a:gd name="T32" fmla="*/ 116 w 120"/>
                <a:gd name="T33" fmla="*/ 24 h 114"/>
                <a:gd name="T34" fmla="*/ 120 w 120"/>
                <a:gd name="T35" fmla="*/ 32 h 114"/>
                <a:gd name="T36" fmla="*/ 120 w 120"/>
                <a:gd name="T37" fmla="*/ 40 h 114"/>
                <a:gd name="T38" fmla="*/ 120 w 120"/>
                <a:gd name="T39" fmla="*/ 48 h 114"/>
                <a:gd name="T40" fmla="*/ 108 w 120"/>
                <a:gd name="T41" fmla="*/ 76 h 114"/>
                <a:gd name="T42" fmla="*/ 80 w 120"/>
                <a:gd name="T43" fmla="*/ 102 h 114"/>
                <a:gd name="T44" fmla="*/ 92 w 120"/>
                <a:gd name="T45" fmla="*/ 32 h 114"/>
                <a:gd name="T46" fmla="*/ 86 w 120"/>
                <a:gd name="T47" fmla="*/ 26 h 114"/>
                <a:gd name="T48" fmla="*/ 80 w 120"/>
                <a:gd name="T49" fmla="*/ 24 h 114"/>
                <a:gd name="T50" fmla="*/ 76 w 120"/>
                <a:gd name="T51" fmla="*/ 24 h 114"/>
                <a:gd name="T52" fmla="*/ 64 w 120"/>
                <a:gd name="T53" fmla="*/ 24 h 114"/>
                <a:gd name="T54" fmla="*/ 54 w 120"/>
                <a:gd name="T55" fmla="*/ 30 h 114"/>
                <a:gd name="T56" fmla="*/ 36 w 120"/>
                <a:gd name="T57" fmla="*/ 44 h 114"/>
                <a:gd name="T58" fmla="*/ 30 w 120"/>
                <a:gd name="T59" fmla="*/ 54 h 114"/>
                <a:gd name="T60" fmla="*/ 28 w 120"/>
                <a:gd name="T61" fmla="*/ 64 h 114"/>
                <a:gd name="T62" fmla="*/ 32 w 120"/>
                <a:gd name="T63" fmla="*/ 80 h 114"/>
                <a:gd name="T64" fmla="*/ 38 w 120"/>
                <a:gd name="T65" fmla="*/ 86 h 114"/>
                <a:gd name="T66" fmla="*/ 46 w 120"/>
                <a:gd name="T67" fmla="*/ 90 h 114"/>
                <a:gd name="T68" fmla="*/ 62 w 120"/>
                <a:gd name="T69" fmla="*/ 88 h 114"/>
                <a:gd name="T70" fmla="*/ 70 w 120"/>
                <a:gd name="T71" fmla="*/ 84 h 114"/>
                <a:gd name="T72" fmla="*/ 74 w 120"/>
                <a:gd name="T73" fmla="*/ 80 h 114"/>
                <a:gd name="T74" fmla="*/ 86 w 120"/>
                <a:gd name="T75" fmla="*/ 64 h 114"/>
                <a:gd name="T76" fmla="*/ 92 w 120"/>
                <a:gd name="T77" fmla="*/ 56 h 114"/>
                <a:gd name="T78" fmla="*/ 94 w 120"/>
                <a:gd name="T79" fmla="*/ 48 h 114"/>
                <a:gd name="T80" fmla="*/ 92 w 120"/>
                <a:gd name="T81" fmla="*/ 32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0" h="114">
                  <a:moveTo>
                    <a:pt x="80" y="102"/>
                  </a:moveTo>
                  <a:lnTo>
                    <a:pt x="80" y="102"/>
                  </a:lnTo>
                  <a:lnTo>
                    <a:pt x="64" y="110"/>
                  </a:lnTo>
                  <a:lnTo>
                    <a:pt x="64" y="110"/>
                  </a:lnTo>
                  <a:lnTo>
                    <a:pt x="56" y="112"/>
                  </a:lnTo>
                  <a:lnTo>
                    <a:pt x="48" y="114"/>
                  </a:lnTo>
                  <a:lnTo>
                    <a:pt x="28" y="112"/>
                  </a:lnTo>
                  <a:lnTo>
                    <a:pt x="28" y="112"/>
                  </a:lnTo>
                  <a:lnTo>
                    <a:pt x="24" y="112"/>
                  </a:lnTo>
                  <a:lnTo>
                    <a:pt x="24" y="112"/>
                  </a:lnTo>
                  <a:lnTo>
                    <a:pt x="16" y="106"/>
                  </a:lnTo>
                  <a:lnTo>
                    <a:pt x="10" y="102"/>
                  </a:lnTo>
                  <a:lnTo>
                    <a:pt x="10" y="102"/>
                  </a:lnTo>
                  <a:lnTo>
                    <a:pt x="4" y="96"/>
                  </a:lnTo>
                  <a:lnTo>
                    <a:pt x="2" y="86"/>
                  </a:lnTo>
                  <a:lnTo>
                    <a:pt x="0" y="76"/>
                  </a:lnTo>
                  <a:lnTo>
                    <a:pt x="2" y="64"/>
                  </a:lnTo>
                  <a:lnTo>
                    <a:pt x="2" y="64"/>
                  </a:lnTo>
                  <a:lnTo>
                    <a:pt x="4" y="54"/>
                  </a:lnTo>
                  <a:lnTo>
                    <a:pt x="10" y="44"/>
                  </a:lnTo>
                  <a:lnTo>
                    <a:pt x="16" y="34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32" y="18"/>
                  </a:lnTo>
                  <a:lnTo>
                    <a:pt x="40" y="12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74" y="0"/>
                  </a:lnTo>
                  <a:lnTo>
                    <a:pt x="88" y="2"/>
                  </a:lnTo>
                  <a:lnTo>
                    <a:pt x="88" y="2"/>
                  </a:lnTo>
                  <a:lnTo>
                    <a:pt x="96" y="4"/>
                  </a:lnTo>
                  <a:lnTo>
                    <a:pt x="104" y="8"/>
                  </a:lnTo>
                  <a:lnTo>
                    <a:pt x="110" y="14"/>
                  </a:lnTo>
                  <a:lnTo>
                    <a:pt x="116" y="24"/>
                  </a:lnTo>
                  <a:lnTo>
                    <a:pt x="116" y="24"/>
                  </a:lnTo>
                  <a:lnTo>
                    <a:pt x="120" y="32"/>
                  </a:lnTo>
                  <a:lnTo>
                    <a:pt x="120" y="32"/>
                  </a:lnTo>
                  <a:lnTo>
                    <a:pt x="120" y="40"/>
                  </a:lnTo>
                  <a:lnTo>
                    <a:pt x="120" y="48"/>
                  </a:lnTo>
                  <a:lnTo>
                    <a:pt x="120" y="48"/>
                  </a:lnTo>
                  <a:lnTo>
                    <a:pt x="116" y="64"/>
                  </a:lnTo>
                  <a:lnTo>
                    <a:pt x="108" y="76"/>
                  </a:lnTo>
                  <a:lnTo>
                    <a:pt x="96" y="90"/>
                  </a:lnTo>
                  <a:lnTo>
                    <a:pt x="80" y="102"/>
                  </a:lnTo>
                  <a:lnTo>
                    <a:pt x="80" y="102"/>
                  </a:lnTo>
                  <a:close/>
                  <a:moveTo>
                    <a:pt x="92" y="32"/>
                  </a:moveTo>
                  <a:lnTo>
                    <a:pt x="92" y="32"/>
                  </a:lnTo>
                  <a:lnTo>
                    <a:pt x="86" y="26"/>
                  </a:lnTo>
                  <a:lnTo>
                    <a:pt x="86" y="26"/>
                  </a:lnTo>
                  <a:lnTo>
                    <a:pt x="80" y="24"/>
                  </a:lnTo>
                  <a:lnTo>
                    <a:pt x="80" y="24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64" y="24"/>
                  </a:lnTo>
                  <a:lnTo>
                    <a:pt x="54" y="30"/>
                  </a:lnTo>
                  <a:lnTo>
                    <a:pt x="54" y="30"/>
                  </a:lnTo>
                  <a:lnTo>
                    <a:pt x="44" y="36"/>
                  </a:lnTo>
                  <a:lnTo>
                    <a:pt x="36" y="44"/>
                  </a:lnTo>
                  <a:lnTo>
                    <a:pt x="36" y="44"/>
                  </a:lnTo>
                  <a:lnTo>
                    <a:pt x="30" y="54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28" y="72"/>
                  </a:lnTo>
                  <a:lnTo>
                    <a:pt x="32" y="80"/>
                  </a:lnTo>
                  <a:lnTo>
                    <a:pt x="32" y="80"/>
                  </a:lnTo>
                  <a:lnTo>
                    <a:pt x="38" y="86"/>
                  </a:lnTo>
                  <a:lnTo>
                    <a:pt x="46" y="90"/>
                  </a:lnTo>
                  <a:lnTo>
                    <a:pt x="46" y="90"/>
                  </a:lnTo>
                  <a:lnTo>
                    <a:pt x="54" y="90"/>
                  </a:lnTo>
                  <a:lnTo>
                    <a:pt x="62" y="88"/>
                  </a:lnTo>
                  <a:lnTo>
                    <a:pt x="62" y="88"/>
                  </a:lnTo>
                  <a:lnTo>
                    <a:pt x="70" y="84"/>
                  </a:lnTo>
                  <a:lnTo>
                    <a:pt x="74" y="80"/>
                  </a:lnTo>
                  <a:lnTo>
                    <a:pt x="74" y="80"/>
                  </a:lnTo>
                  <a:lnTo>
                    <a:pt x="82" y="72"/>
                  </a:lnTo>
                  <a:lnTo>
                    <a:pt x="86" y="64"/>
                  </a:lnTo>
                  <a:lnTo>
                    <a:pt x="86" y="64"/>
                  </a:lnTo>
                  <a:lnTo>
                    <a:pt x="92" y="56"/>
                  </a:lnTo>
                  <a:lnTo>
                    <a:pt x="94" y="48"/>
                  </a:lnTo>
                  <a:lnTo>
                    <a:pt x="94" y="48"/>
                  </a:lnTo>
                  <a:lnTo>
                    <a:pt x="94" y="40"/>
                  </a:lnTo>
                  <a:lnTo>
                    <a:pt x="92" y="32"/>
                  </a:lnTo>
                  <a:lnTo>
                    <a:pt x="92" y="32"/>
                  </a:lnTo>
                  <a:close/>
                </a:path>
              </a:pathLst>
            </a:custGeom>
            <a:solidFill>
              <a:srgbClr val="EF3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120"/>
            <p:cNvSpPr>
              <a:spLocks/>
            </p:cNvSpPr>
            <p:nvPr/>
          </p:nvSpPr>
          <p:spPr bwMode="auto">
            <a:xfrm>
              <a:off x="3332163" y="5983288"/>
              <a:ext cx="203200" cy="193675"/>
            </a:xfrm>
            <a:custGeom>
              <a:avLst/>
              <a:gdLst>
                <a:gd name="T0" fmla="*/ 108 w 128"/>
                <a:gd name="T1" fmla="*/ 2 h 122"/>
                <a:gd name="T2" fmla="*/ 108 w 128"/>
                <a:gd name="T3" fmla="*/ 2 h 122"/>
                <a:gd name="T4" fmla="*/ 98 w 128"/>
                <a:gd name="T5" fmla="*/ 8 h 122"/>
                <a:gd name="T6" fmla="*/ 86 w 128"/>
                <a:gd name="T7" fmla="*/ 12 h 122"/>
                <a:gd name="T8" fmla="*/ 62 w 128"/>
                <a:gd name="T9" fmla="*/ 20 h 122"/>
                <a:gd name="T10" fmla="*/ 62 w 128"/>
                <a:gd name="T11" fmla="*/ 20 h 122"/>
                <a:gd name="T12" fmla="*/ 54 w 128"/>
                <a:gd name="T13" fmla="*/ 26 h 122"/>
                <a:gd name="T14" fmla="*/ 48 w 128"/>
                <a:gd name="T15" fmla="*/ 32 h 122"/>
                <a:gd name="T16" fmla="*/ 36 w 128"/>
                <a:gd name="T17" fmla="*/ 48 h 122"/>
                <a:gd name="T18" fmla="*/ 36 w 128"/>
                <a:gd name="T19" fmla="*/ 48 h 122"/>
                <a:gd name="T20" fmla="*/ 30 w 128"/>
                <a:gd name="T21" fmla="*/ 56 h 122"/>
                <a:gd name="T22" fmla="*/ 24 w 128"/>
                <a:gd name="T23" fmla="*/ 62 h 122"/>
                <a:gd name="T24" fmla="*/ 8 w 128"/>
                <a:gd name="T25" fmla="*/ 76 h 122"/>
                <a:gd name="T26" fmla="*/ 8 w 128"/>
                <a:gd name="T27" fmla="*/ 76 h 122"/>
                <a:gd name="T28" fmla="*/ 2 w 128"/>
                <a:gd name="T29" fmla="*/ 88 h 122"/>
                <a:gd name="T30" fmla="*/ 0 w 128"/>
                <a:gd name="T31" fmla="*/ 98 h 122"/>
                <a:gd name="T32" fmla="*/ 0 w 128"/>
                <a:gd name="T33" fmla="*/ 122 h 122"/>
                <a:gd name="T34" fmla="*/ 0 w 128"/>
                <a:gd name="T35" fmla="*/ 122 h 122"/>
                <a:gd name="T36" fmla="*/ 2 w 128"/>
                <a:gd name="T37" fmla="*/ 108 h 122"/>
                <a:gd name="T38" fmla="*/ 6 w 128"/>
                <a:gd name="T39" fmla="*/ 98 h 122"/>
                <a:gd name="T40" fmla="*/ 12 w 128"/>
                <a:gd name="T41" fmla="*/ 88 h 122"/>
                <a:gd name="T42" fmla="*/ 18 w 128"/>
                <a:gd name="T43" fmla="*/ 80 h 122"/>
                <a:gd name="T44" fmla="*/ 32 w 128"/>
                <a:gd name="T45" fmla="*/ 64 h 122"/>
                <a:gd name="T46" fmla="*/ 48 w 128"/>
                <a:gd name="T47" fmla="*/ 46 h 122"/>
                <a:gd name="T48" fmla="*/ 48 w 128"/>
                <a:gd name="T49" fmla="*/ 46 h 122"/>
                <a:gd name="T50" fmla="*/ 56 w 128"/>
                <a:gd name="T51" fmla="*/ 36 h 122"/>
                <a:gd name="T52" fmla="*/ 66 w 128"/>
                <a:gd name="T53" fmla="*/ 28 h 122"/>
                <a:gd name="T54" fmla="*/ 76 w 128"/>
                <a:gd name="T55" fmla="*/ 22 h 122"/>
                <a:gd name="T56" fmla="*/ 88 w 128"/>
                <a:gd name="T57" fmla="*/ 18 h 122"/>
                <a:gd name="T58" fmla="*/ 88 w 128"/>
                <a:gd name="T59" fmla="*/ 18 h 122"/>
                <a:gd name="T60" fmla="*/ 112 w 128"/>
                <a:gd name="T61" fmla="*/ 12 h 122"/>
                <a:gd name="T62" fmla="*/ 120 w 128"/>
                <a:gd name="T63" fmla="*/ 8 h 122"/>
                <a:gd name="T64" fmla="*/ 128 w 128"/>
                <a:gd name="T65" fmla="*/ 2 h 122"/>
                <a:gd name="T66" fmla="*/ 128 w 128"/>
                <a:gd name="T67" fmla="*/ 2 h 122"/>
                <a:gd name="T68" fmla="*/ 124 w 128"/>
                <a:gd name="T69" fmla="*/ 0 h 122"/>
                <a:gd name="T70" fmla="*/ 118 w 128"/>
                <a:gd name="T71" fmla="*/ 0 h 122"/>
                <a:gd name="T72" fmla="*/ 108 w 128"/>
                <a:gd name="T73" fmla="*/ 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122">
                  <a:moveTo>
                    <a:pt x="108" y="2"/>
                  </a:moveTo>
                  <a:lnTo>
                    <a:pt x="108" y="2"/>
                  </a:lnTo>
                  <a:lnTo>
                    <a:pt x="98" y="8"/>
                  </a:lnTo>
                  <a:lnTo>
                    <a:pt x="86" y="12"/>
                  </a:lnTo>
                  <a:lnTo>
                    <a:pt x="62" y="20"/>
                  </a:lnTo>
                  <a:lnTo>
                    <a:pt x="62" y="20"/>
                  </a:lnTo>
                  <a:lnTo>
                    <a:pt x="54" y="26"/>
                  </a:lnTo>
                  <a:lnTo>
                    <a:pt x="48" y="32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30" y="56"/>
                  </a:lnTo>
                  <a:lnTo>
                    <a:pt x="24" y="62"/>
                  </a:lnTo>
                  <a:lnTo>
                    <a:pt x="8" y="76"/>
                  </a:lnTo>
                  <a:lnTo>
                    <a:pt x="8" y="76"/>
                  </a:lnTo>
                  <a:lnTo>
                    <a:pt x="2" y="88"/>
                  </a:lnTo>
                  <a:lnTo>
                    <a:pt x="0" y="98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2" y="108"/>
                  </a:lnTo>
                  <a:lnTo>
                    <a:pt x="6" y="98"/>
                  </a:lnTo>
                  <a:lnTo>
                    <a:pt x="12" y="88"/>
                  </a:lnTo>
                  <a:lnTo>
                    <a:pt x="18" y="80"/>
                  </a:lnTo>
                  <a:lnTo>
                    <a:pt x="32" y="64"/>
                  </a:lnTo>
                  <a:lnTo>
                    <a:pt x="48" y="46"/>
                  </a:lnTo>
                  <a:lnTo>
                    <a:pt x="48" y="46"/>
                  </a:lnTo>
                  <a:lnTo>
                    <a:pt x="56" y="36"/>
                  </a:lnTo>
                  <a:lnTo>
                    <a:pt x="66" y="28"/>
                  </a:lnTo>
                  <a:lnTo>
                    <a:pt x="76" y="22"/>
                  </a:lnTo>
                  <a:lnTo>
                    <a:pt x="88" y="18"/>
                  </a:lnTo>
                  <a:lnTo>
                    <a:pt x="88" y="18"/>
                  </a:lnTo>
                  <a:lnTo>
                    <a:pt x="112" y="12"/>
                  </a:lnTo>
                  <a:lnTo>
                    <a:pt x="120" y="8"/>
                  </a:lnTo>
                  <a:lnTo>
                    <a:pt x="128" y="2"/>
                  </a:lnTo>
                  <a:lnTo>
                    <a:pt x="128" y="2"/>
                  </a:lnTo>
                  <a:lnTo>
                    <a:pt x="124" y="0"/>
                  </a:lnTo>
                  <a:lnTo>
                    <a:pt x="118" y="0"/>
                  </a:lnTo>
                  <a:lnTo>
                    <a:pt x="108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121"/>
            <p:cNvSpPr>
              <a:spLocks/>
            </p:cNvSpPr>
            <p:nvPr/>
          </p:nvSpPr>
          <p:spPr bwMode="auto">
            <a:xfrm>
              <a:off x="3548063" y="5805488"/>
              <a:ext cx="76200" cy="311150"/>
            </a:xfrm>
            <a:custGeom>
              <a:avLst/>
              <a:gdLst>
                <a:gd name="T0" fmla="*/ 8 w 48"/>
                <a:gd name="T1" fmla="*/ 60 h 196"/>
                <a:gd name="T2" fmla="*/ 8 w 48"/>
                <a:gd name="T3" fmla="*/ 60 h 196"/>
                <a:gd name="T4" fmla="*/ 14 w 48"/>
                <a:gd name="T5" fmla="*/ 92 h 196"/>
                <a:gd name="T6" fmla="*/ 16 w 48"/>
                <a:gd name="T7" fmla="*/ 110 h 196"/>
                <a:gd name="T8" fmla="*/ 20 w 48"/>
                <a:gd name="T9" fmla="*/ 126 h 196"/>
                <a:gd name="T10" fmla="*/ 20 w 48"/>
                <a:gd name="T11" fmla="*/ 126 h 196"/>
                <a:gd name="T12" fmla="*/ 24 w 48"/>
                <a:gd name="T13" fmla="*/ 136 h 196"/>
                <a:gd name="T14" fmla="*/ 24 w 48"/>
                <a:gd name="T15" fmla="*/ 148 h 196"/>
                <a:gd name="T16" fmla="*/ 24 w 48"/>
                <a:gd name="T17" fmla="*/ 148 h 196"/>
                <a:gd name="T18" fmla="*/ 22 w 48"/>
                <a:gd name="T19" fmla="*/ 162 h 196"/>
                <a:gd name="T20" fmla="*/ 20 w 48"/>
                <a:gd name="T21" fmla="*/ 176 h 196"/>
                <a:gd name="T22" fmla="*/ 20 w 48"/>
                <a:gd name="T23" fmla="*/ 176 h 196"/>
                <a:gd name="T24" fmla="*/ 18 w 48"/>
                <a:gd name="T25" fmla="*/ 186 h 196"/>
                <a:gd name="T26" fmla="*/ 18 w 48"/>
                <a:gd name="T27" fmla="*/ 190 h 196"/>
                <a:gd name="T28" fmla="*/ 18 w 48"/>
                <a:gd name="T29" fmla="*/ 194 h 196"/>
                <a:gd name="T30" fmla="*/ 18 w 48"/>
                <a:gd name="T31" fmla="*/ 194 h 196"/>
                <a:gd name="T32" fmla="*/ 22 w 48"/>
                <a:gd name="T33" fmla="*/ 196 h 196"/>
                <a:gd name="T34" fmla="*/ 26 w 48"/>
                <a:gd name="T35" fmla="*/ 194 h 196"/>
                <a:gd name="T36" fmla="*/ 32 w 48"/>
                <a:gd name="T37" fmla="*/ 192 h 196"/>
                <a:gd name="T38" fmla="*/ 32 w 48"/>
                <a:gd name="T39" fmla="*/ 192 h 196"/>
                <a:gd name="T40" fmla="*/ 48 w 48"/>
                <a:gd name="T41" fmla="*/ 192 h 196"/>
                <a:gd name="T42" fmla="*/ 48 w 48"/>
                <a:gd name="T43" fmla="*/ 192 h 196"/>
                <a:gd name="T44" fmla="*/ 46 w 48"/>
                <a:gd name="T45" fmla="*/ 184 h 196"/>
                <a:gd name="T46" fmla="*/ 46 w 48"/>
                <a:gd name="T47" fmla="*/ 178 h 196"/>
                <a:gd name="T48" fmla="*/ 42 w 48"/>
                <a:gd name="T49" fmla="*/ 172 h 196"/>
                <a:gd name="T50" fmla="*/ 42 w 48"/>
                <a:gd name="T51" fmla="*/ 172 h 196"/>
                <a:gd name="T52" fmla="*/ 38 w 48"/>
                <a:gd name="T53" fmla="*/ 166 h 196"/>
                <a:gd name="T54" fmla="*/ 36 w 48"/>
                <a:gd name="T55" fmla="*/ 158 h 196"/>
                <a:gd name="T56" fmla="*/ 32 w 48"/>
                <a:gd name="T57" fmla="*/ 132 h 196"/>
                <a:gd name="T58" fmla="*/ 26 w 48"/>
                <a:gd name="T59" fmla="*/ 98 h 196"/>
                <a:gd name="T60" fmla="*/ 20 w 48"/>
                <a:gd name="T61" fmla="*/ 58 h 196"/>
                <a:gd name="T62" fmla="*/ 20 w 48"/>
                <a:gd name="T63" fmla="*/ 58 h 196"/>
                <a:gd name="T64" fmla="*/ 18 w 48"/>
                <a:gd name="T65" fmla="*/ 40 h 196"/>
                <a:gd name="T66" fmla="*/ 12 w 48"/>
                <a:gd name="T67" fmla="*/ 26 h 196"/>
                <a:gd name="T68" fmla="*/ 6 w 48"/>
                <a:gd name="T69" fmla="*/ 12 h 196"/>
                <a:gd name="T70" fmla="*/ 0 w 48"/>
                <a:gd name="T71" fmla="*/ 0 h 196"/>
                <a:gd name="T72" fmla="*/ 0 w 48"/>
                <a:gd name="T73" fmla="*/ 0 h 196"/>
                <a:gd name="T74" fmla="*/ 0 w 48"/>
                <a:gd name="T75" fmla="*/ 16 h 196"/>
                <a:gd name="T76" fmla="*/ 4 w 48"/>
                <a:gd name="T77" fmla="*/ 34 h 196"/>
                <a:gd name="T78" fmla="*/ 8 w 48"/>
                <a:gd name="T79" fmla="*/ 60 h 196"/>
                <a:gd name="T80" fmla="*/ 8 w 48"/>
                <a:gd name="T81" fmla="*/ 6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8" h="196">
                  <a:moveTo>
                    <a:pt x="8" y="60"/>
                  </a:moveTo>
                  <a:lnTo>
                    <a:pt x="8" y="60"/>
                  </a:lnTo>
                  <a:lnTo>
                    <a:pt x="14" y="92"/>
                  </a:lnTo>
                  <a:lnTo>
                    <a:pt x="16" y="110"/>
                  </a:lnTo>
                  <a:lnTo>
                    <a:pt x="20" y="126"/>
                  </a:lnTo>
                  <a:lnTo>
                    <a:pt x="20" y="126"/>
                  </a:lnTo>
                  <a:lnTo>
                    <a:pt x="24" y="136"/>
                  </a:lnTo>
                  <a:lnTo>
                    <a:pt x="24" y="148"/>
                  </a:lnTo>
                  <a:lnTo>
                    <a:pt x="24" y="148"/>
                  </a:lnTo>
                  <a:lnTo>
                    <a:pt x="22" y="162"/>
                  </a:lnTo>
                  <a:lnTo>
                    <a:pt x="20" y="176"/>
                  </a:lnTo>
                  <a:lnTo>
                    <a:pt x="20" y="176"/>
                  </a:lnTo>
                  <a:lnTo>
                    <a:pt x="18" y="186"/>
                  </a:lnTo>
                  <a:lnTo>
                    <a:pt x="18" y="190"/>
                  </a:lnTo>
                  <a:lnTo>
                    <a:pt x="18" y="194"/>
                  </a:lnTo>
                  <a:lnTo>
                    <a:pt x="18" y="194"/>
                  </a:lnTo>
                  <a:lnTo>
                    <a:pt x="22" y="196"/>
                  </a:lnTo>
                  <a:lnTo>
                    <a:pt x="26" y="194"/>
                  </a:lnTo>
                  <a:lnTo>
                    <a:pt x="32" y="192"/>
                  </a:lnTo>
                  <a:lnTo>
                    <a:pt x="32" y="192"/>
                  </a:lnTo>
                  <a:lnTo>
                    <a:pt x="48" y="192"/>
                  </a:lnTo>
                  <a:lnTo>
                    <a:pt x="48" y="192"/>
                  </a:lnTo>
                  <a:lnTo>
                    <a:pt x="46" y="184"/>
                  </a:lnTo>
                  <a:lnTo>
                    <a:pt x="46" y="178"/>
                  </a:lnTo>
                  <a:lnTo>
                    <a:pt x="42" y="172"/>
                  </a:lnTo>
                  <a:lnTo>
                    <a:pt x="42" y="172"/>
                  </a:lnTo>
                  <a:lnTo>
                    <a:pt x="38" y="166"/>
                  </a:lnTo>
                  <a:lnTo>
                    <a:pt x="36" y="158"/>
                  </a:lnTo>
                  <a:lnTo>
                    <a:pt x="32" y="132"/>
                  </a:lnTo>
                  <a:lnTo>
                    <a:pt x="26" y="98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18" y="40"/>
                  </a:lnTo>
                  <a:lnTo>
                    <a:pt x="12" y="26"/>
                  </a:lnTo>
                  <a:lnTo>
                    <a:pt x="6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6"/>
                  </a:lnTo>
                  <a:lnTo>
                    <a:pt x="4" y="34"/>
                  </a:lnTo>
                  <a:lnTo>
                    <a:pt x="8" y="60"/>
                  </a:lnTo>
                  <a:lnTo>
                    <a:pt x="8" y="60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122"/>
            <p:cNvSpPr>
              <a:spLocks/>
            </p:cNvSpPr>
            <p:nvPr/>
          </p:nvSpPr>
          <p:spPr bwMode="auto">
            <a:xfrm>
              <a:off x="3519488" y="6081713"/>
              <a:ext cx="139700" cy="114300"/>
            </a:xfrm>
            <a:custGeom>
              <a:avLst/>
              <a:gdLst>
                <a:gd name="T0" fmla="*/ 0 w 88"/>
                <a:gd name="T1" fmla="*/ 72 h 72"/>
                <a:gd name="T2" fmla="*/ 0 w 88"/>
                <a:gd name="T3" fmla="*/ 72 h 72"/>
                <a:gd name="T4" fmla="*/ 4 w 88"/>
                <a:gd name="T5" fmla="*/ 66 h 72"/>
                <a:gd name="T6" fmla="*/ 18 w 88"/>
                <a:gd name="T7" fmla="*/ 50 h 72"/>
                <a:gd name="T8" fmla="*/ 26 w 88"/>
                <a:gd name="T9" fmla="*/ 40 h 72"/>
                <a:gd name="T10" fmla="*/ 34 w 88"/>
                <a:gd name="T11" fmla="*/ 32 h 72"/>
                <a:gd name="T12" fmla="*/ 44 w 88"/>
                <a:gd name="T13" fmla="*/ 26 h 72"/>
                <a:gd name="T14" fmla="*/ 52 w 88"/>
                <a:gd name="T15" fmla="*/ 22 h 72"/>
                <a:gd name="T16" fmla="*/ 52 w 88"/>
                <a:gd name="T17" fmla="*/ 22 h 72"/>
                <a:gd name="T18" fmla="*/ 66 w 88"/>
                <a:gd name="T19" fmla="*/ 22 h 72"/>
                <a:gd name="T20" fmla="*/ 76 w 88"/>
                <a:gd name="T21" fmla="*/ 22 h 72"/>
                <a:gd name="T22" fmla="*/ 80 w 88"/>
                <a:gd name="T23" fmla="*/ 24 h 72"/>
                <a:gd name="T24" fmla="*/ 82 w 88"/>
                <a:gd name="T25" fmla="*/ 26 h 72"/>
                <a:gd name="T26" fmla="*/ 82 w 88"/>
                <a:gd name="T27" fmla="*/ 26 h 72"/>
                <a:gd name="T28" fmla="*/ 80 w 88"/>
                <a:gd name="T29" fmla="*/ 22 h 72"/>
                <a:gd name="T30" fmla="*/ 82 w 88"/>
                <a:gd name="T31" fmla="*/ 18 h 72"/>
                <a:gd name="T32" fmla="*/ 84 w 88"/>
                <a:gd name="T33" fmla="*/ 12 h 72"/>
                <a:gd name="T34" fmla="*/ 84 w 88"/>
                <a:gd name="T35" fmla="*/ 12 h 72"/>
                <a:gd name="T36" fmla="*/ 86 w 88"/>
                <a:gd name="T37" fmla="*/ 8 h 72"/>
                <a:gd name="T38" fmla="*/ 88 w 88"/>
                <a:gd name="T39" fmla="*/ 4 h 72"/>
                <a:gd name="T40" fmla="*/ 88 w 88"/>
                <a:gd name="T41" fmla="*/ 2 h 72"/>
                <a:gd name="T42" fmla="*/ 86 w 88"/>
                <a:gd name="T43" fmla="*/ 0 h 72"/>
                <a:gd name="T44" fmla="*/ 86 w 88"/>
                <a:gd name="T45" fmla="*/ 0 h 72"/>
                <a:gd name="T46" fmla="*/ 80 w 88"/>
                <a:gd name="T47" fmla="*/ 10 h 72"/>
                <a:gd name="T48" fmla="*/ 80 w 88"/>
                <a:gd name="T49" fmla="*/ 10 h 72"/>
                <a:gd name="T50" fmla="*/ 78 w 88"/>
                <a:gd name="T51" fmla="*/ 10 h 72"/>
                <a:gd name="T52" fmla="*/ 78 w 88"/>
                <a:gd name="T53" fmla="*/ 10 h 72"/>
                <a:gd name="T54" fmla="*/ 74 w 88"/>
                <a:gd name="T55" fmla="*/ 10 h 72"/>
                <a:gd name="T56" fmla="*/ 74 w 88"/>
                <a:gd name="T57" fmla="*/ 10 h 72"/>
                <a:gd name="T58" fmla="*/ 74 w 88"/>
                <a:gd name="T59" fmla="*/ 10 h 72"/>
                <a:gd name="T60" fmla="*/ 74 w 88"/>
                <a:gd name="T61" fmla="*/ 10 h 72"/>
                <a:gd name="T62" fmla="*/ 74 w 88"/>
                <a:gd name="T63" fmla="*/ 12 h 72"/>
                <a:gd name="T64" fmla="*/ 72 w 88"/>
                <a:gd name="T65" fmla="*/ 10 h 72"/>
                <a:gd name="T66" fmla="*/ 64 w 88"/>
                <a:gd name="T67" fmla="*/ 10 h 72"/>
                <a:gd name="T68" fmla="*/ 58 w 88"/>
                <a:gd name="T69" fmla="*/ 10 h 72"/>
                <a:gd name="T70" fmla="*/ 52 w 88"/>
                <a:gd name="T71" fmla="*/ 12 h 72"/>
                <a:gd name="T72" fmla="*/ 42 w 88"/>
                <a:gd name="T73" fmla="*/ 18 h 72"/>
                <a:gd name="T74" fmla="*/ 32 w 88"/>
                <a:gd name="T75" fmla="*/ 26 h 72"/>
                <a:gd name="T76" fmla="*/ 32 w 88"/>
                <a:gd name="T77" fmla="*/ 26 h 72"/>
                <a:gd name="T78" fmla="*/ 22 w 88"/>
                <a:gd name="T79" fmla="*/ 36 h 72"/>
                <a:gd name="T80" fmla="*/ 14 w 88"/>
                <a:gd name="T81" fmla="*/ 44 h 72"/>
                <a:gd name="T82" fmla="*/ 4 w 88"/>
                <a:gd name="T83" fmla="*/ 60 h 72"/>
                <a:gd name="T84" fmla="*/ 0 w 88"/>
                <a:gd name="T85" fmla="*/ 68 h 72"/>
                <a:gd name="T86" fmla="*/ 0 w 88"/>
                <a:gd name="T87" fmla="*/ 72 h 72"/>
                <a:gd name="T88" fmla="*/ 0 w 88"/>
                <a:gd name="T8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" h="72">
                  <a:moveTo>
                    <a:pt x="0" y="72"/>
                  </a:moveTo>
                  <a:lnTo>
                    <a:pt x="0" y="72"/>
                  </a:lnTo>
                  <a:lnTo>
                    <a:pt x="4" y="66"/>
                  </a:lnTo>
                  <a:lnTo>
                    <a:pt x="18" y="50"/>
                  </a:lnTo>
                  <a:lnTo>
                    <a:pt x="26" y="40"/>
                  </a:lnTo>
                  <a:lnTo>
                    <a:pt x="34" y="32"/>
                  </a:lnTo>
                  <a:lnTo>
                    <a:pt x="44" y="26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66" y="22"/>
                  </a:lnTo>
                  <a:lnTo>
                    <a:pt x="76" y="22"/>
                  </a:lnTo>
                  <a:lnTo>
                    <a:pt x="80" y="24"/>
                  </a:lnTo>
                  <a:lnTo>
                    <a:pt x="82" y="26"/>
                  </a:lnTo>
                  <a:lnTo>
                    <a:pt x="82" y="26"/>
                  </a:lnTo>
                  <a:lnTo>
                    <a:pt x="80" y="22"/>
                  </a:lnTo>
                  <a:lnTo>
                    <a:pt x="82" y="18"/>
                  </a:lnTo>
                  <a:lnTo>
                    <a:pt x="84" y="12"/>
                  </a:lnTo>
                  <a:lnTo>
                    <a:pt x="84" y="12"/>
                  </a:lnTo>
                  <a:lnTo>
                    <a:pt x="86" y="8"/>
                  </a:lnTo>
                  <a:lnTo>
                    <a:pt x="88" y="4"/>
                  </a:lnTo>
                  <a:lnTo>
                    <a:pt x="88" y="2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80" y="10"/>
                  </a:lnTo>
                  <a:lnTo>
                    <a:pt x="80" y="10"/>
                  </a:lnTo>
                  <a:lnTo>
                    <a:pt x="78" y="10"/>
                  </a:lnTo>
                  <a:lnTo>
                    <a:pt x="78" y="10"/>
                  </a:lnTo>
                  <a:lnTo>
                    <a:pt x="74" y="10"/>
                  </a:lnTo>
                  <a:lnTo>
                    <a:pt x="74" y="10"/>
                  </a:lnTo>
                  <a:lnTo>
                    <a:pt x="74" y="10"/>
                  </a:lnTo>
                  <a:lnTo>
                    <a:pt x="74" y="10"/>
                  </a:lnTo>
                  <a:lnTo>
                    <a:pt x="74" y="12"/>
                  </a:lnTo>
                  <a:lnTo>
                    <a:pt x="72" y="10"/>
                  </a:lnTo>
                  <a:lnTo>
                    <a:pt x="64" y="10"/>
                  </a:lnTo>
                  <a:lnTo>
                    <a:pt x="58" y="10"/>
                  </a:lnTo>
                  <a:lnTo>
                    <a:pt x="52" y="12"/>
                  </a:lnTo>
                  <a:lnTo>
                    <a:pt x="42" y="18"/>
                  </a:lnTo>
                  <a:lnTo>
                    <a:pt x="32" y="26"/>
                  </a:lnTo>
                  <a:lnTo>
                    <a:pt x="32" y="26"/>
                  </a:lnTo>
                  <a:lnTo>
                    <a:pt x="22" y="36"/>
                  </a:lnTo>
                  <a:lnTo>
                    <a:pt x="14" y="44"/>
                  </a:lnTo>
                  <a:lnTo>
                    <a:pt x="4" y="60"/>
                  </a:lnTo>
                  <a:lnTo>
                    <a:pt x="0" y="68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53C33A-E26C-7344-D384-72CCCF3D4EB0}"/>
              </a:ext>
            </a:extLst>
          </p:cNvPr>
          <p:cNvSpPr/>
          <p:nvPr/>
        </p:nvSpPr>
        <p:spPr bwMode="auto">
          <a:xfrm>
            <a:off x="1626319" y="3300156"/>
            <a:ext cx="4503378" cy="9826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 sz="1401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A9E02E-A80F-640D-E00F-84685B462F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6319" y="4487370"/>
            <a:ext cx="4503378" cy="1205616"/>
          </a:xfrm>
          <a:prstGeom prst="rect">
            <a:avLst/>
          </a:prstGeom>
          <a:solidFill>
            <a:srgbClr val="FF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z="1401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폭발 1 16">
            <a:extLst>
              <a:ext uri="{FF2B5EF4-FFF2-40B4-BE49-F238E27FC236}">
                <a16:creationId xmlns:a16="http://schemas.microsoft.com/office/drawing/2014/main" id="{684FF0B0-61FA-BD53-58F1-8B9F7FDD8934}"/>
              </a:ext>
            </a:extLst>
          </p:cNvPr>
          <p:cNvSpPr/>
          <p:nvPr/>
        </p:nvSpPr>
        <p:spPr bwMode="auto">
          <a:xfrm>
            <a:off x="5668563" y="4542239"/>
            <a:ext cx="2027467" cy="1103381"/>
          </a:xfrm>
          <a:prstGeom prst="irregularSeal1">
            <a:avLst/>
          </a:prstGeom>
          <a:solidFill>
            <a:srgbClr val="FFCC66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ko-KR" altLang="en-US" sz="140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원소를 하나씩 비교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A2401B-DF3B-E3A7-C85D-8EED05EE8EF2}"/>
              </a:ext>
            </a:extLst>
          </p:cNvPr>
          <p:cNvSpPr txBox="1"/>
          <p:nvPr/>
        </p:nvSpPr>
        <p:spPr>
          <a:xfrm>
            <a:off x="1306579" y="1683690"/>
            <a:ext cx="7764462" cy="483157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15" indent="-342915" eaLnBrk="1" latinLnBrk="1" hangingPunct="1">
              <a:lnSpc>
                <a:spcPts val="1300"/>
              </a:lnSpc>
              <a:spcBef>
                <a:spcPct val="20000"/>
              </a:spcBef>
              <a:buClr>
                <a:schemeClr val="folHlink"/>
              </a:buClr>
              <a:defRPr/>
            </a:pPr>
            <a:r>
              <a:rPr kumimoji="1" lang="en-US" altLang="ko-KR" sz="1401" dirty="0">
                <a:solidFill>
                  <a:srgbClr val="0000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#include</a:t>
            </a:r>
            <a:r>
              <a:rPr kumimoji="1" lang="en-US" altLang="ko-KR" sz="1401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kumimoji="1" lang="en-US" altLang="ko-KR" sz="1401" dirty="0">
                <a:solidFill>
                  <a:srgbClr val="8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&lt;</a:t>
            </a:r>
            <a:r>
              <a:rPr kumimoji="1" lang="en-US" altLang="ko-KR" sz="1401" dirty="0" err="1">
                <a:solidFill>
                  <a:srgbClr val="8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stdio.h</a:t>
            </a:r>
            <a:r>
              <a:rPr kumimoji="1" lang="en-US" altLang="ko-KR" sz="1401" dirty="0">
                <a:solidFill>
                  <a:srgbClr val="8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&gt;</a:t>
            </a:r>
            <a:r>
              <a:rPr kumimoji="1" lang="en-US" altLang="ko-KR" sz="1401" dirty="0">
                <a:solidFill>
                  <a:srgbClr val="0000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</a:p>
          <a:p>
            <a:pPr marL="342915" indent="-342915" eaLnBrk="1" latinLnBrk="1" hangingPunct="1">
              <a:lnSpc>
                <a:spcPts val="1300"/>
              </a:lnSpc>
              <a:spcBef>
                <a:spcPct val="20000"/>
              </a:spcBef>
              <a:buClr>
                <a:schemeClr val="folHlink"/>
              </a:buClr>
              <a:defRPr/>
            </a:pPr>
            <a:r>
              <a:rPr kumimoji="1" lang="en-US" altLang="ko-KR" sz="1401" dirty="0">
                <a:solidFill>
                  <a:srgbClr val="0000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#define</a:t>
            </a:r>
            <a:r>
              <a:rPr kumimoji="1" lang="en-US" altLang="ko-KR" sz="1401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SIZE 5</a:t>
            </a:r>
            <a:r>
              <a:rPr kumimoji="1" lang="en-US" altLang="ko-KR" sz="1401" dirty="0">
                <a:solidFill>
                  <a:srgbClr val="0000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endParaRPr kumimoji="1" lang="en-US" altLang="ko-KR" sz="1401" dirty="0">
              <a:solidFill>
                <a:srgbClr val="00000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 marL="342915" indent="-342915" eaLnBrk="1" latinLnBrk="1" hangingPunct="1">
              <a:lnSpc>
                <a:spcPts val="1300"/>
              </a:lnSpc>
              <a:spcBef>
                <a:spcPct val="20000"/>
              </a:spcBef>
              <a:buClr>
                <a:schemeClr val="folHlink"/>
              </a:buClr>
              <a:defRPr/>
            </a:pPr>
            <a:endParaRPr kumimoji="1" lang="en-US" altLang="ko-KR" sz="1401" dirty="0">
              <a:solidFill>
                <a:srgbClr val="0000FF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 marL="342915" indent="-342915" eaLnBrk="1" latinLnBrk="1" hangingPunct="1">
              <a:lnSpc>
                <a:spcPts val="1300"/>
              </a:lnSpc>
              <a:spcBef>
                <a:spcPct val="20000"/>
              </a:spcBef>
              <a:buClr>
                <a:schemeClr val="folHlink"/>
              </a:buClr>
              <a:defRPr/>
            </a:pPr>
            <a:r>
              <a:rPr kumimoji="1" lang="en-US" altLang="ko-KR" sz="1401" dirty="0">
                <a:solidFill>
                  <a:srgbClr val="0000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int</a:t>
            </a:r>
            <a:r>
              <a:rPr kumimoji="1" lang="en-US" altLang="ko-KR" sz="1401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main(</a:t>
            </a:r>
            <a:r>
              <a:rPr kumimoji="1" lang="en-US" altLang="ko-KR" sz="1401" dirty="0">
                <a:solidFill>
                  <a:srgbClr val="0000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void</a:t>
            </a:r>
            <a:r>
              <a:rPr kumimoji="1" lang="en-US" altLang="ko-KR" sz="1401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) { </a:t>
            </a:r>
          </a:p>
          <a:p>
            <a:pPr marL="342915" indent="-342915" eaLnBrk="1" latinLnBrk="1" hangingPunct="1">
              <a:lnSpc>
                <a:spcPts val="1300"/>
              </a:lnSpc>
              <a:spcBef>
                <a:spcPct val="20000"/>
              </a:spcBef>
              <a:buClr>
                <a:schemeClr val="folHlink"/>
              </a:buClr>
              <a:defRPr/>
            </a:pPr>
            <a:r>
              <a:rPr kumimoji="1" lang="en-US" altLang="ko-KR" sz="1401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        </a:t>
            </a:r>
            <a:r>
              <a:rPr kumimoji="1" lang="en-US" altLang="ko-KR" sz="1401" dirty="0" err="1">
                <a:solidFill>
                  <a:srgbClr val="0000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int</a:t>
            </a:r>
            <a:r>
              <a:rPr kumimoji="1" lang="en-US" altLang="ko-KR" sz="1401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kumimoji="1" lang="en-US" altLang="ko-KR" sz="1401" dirty="0" err="1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</a:t>
            </a:r>
            <a:r>
              <a:rPr kumimoji="1" lang="en-US" altLang="ko-KR" sz="1401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; </a:t>
            </a:r>
          </a:p>
          <a:p>
            <a:pPr marL="342915" indent="-342915" eaLnBrk="1" latinLnBrk="1" hangingPunct="1">
              <a:lnSpc>
                <a:spcPts val="1300"/>
              </a:lnSpc>
              <a:spcBef>
                <a:spcPct val="20000"/>
              </a:spcBef>
              <a:buClr>
                <a:schemeClr val="folHlink"/>
              </a:buClr>
              <a:defRPr/>
            </a:pPr>
            <a:r>
              <a:rPr kumimoji="1" lang="en-US" altLang="ko-KR" sz="1401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        </a:t>
            </a:r>
            <a:r>
              <a:rPr kumimoji="1" lang="en-US" altLang="ko-KR" sz="1401" dirty="0" err="1">
                <a:solidFill>
                  <a:srgbClr val="0000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int</a:t>
            </a:r>
            <a:r>
              <a:rPr kumimoji="1" lang="en-US" altLang="ko-KR" sz="1401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a[SIZE] = { 1, 2, 3, 4, 5 }; </a:t>
            </a:r>
          </a:p>
          <a:p>
            <a:pPr marL="342915" indent="-342915" eaLnBrk="1" latinLnBrk="1" hangingPunct="1">
              <a:lnSpc>
                <a:spcPts val="1300"/>
              </a:lnSpc>
              <a:spcBef>
                <a:spcPct val="20000"/>
              </a:spcBef>
              <a:buClr>
                <a:schemeClr val="folHlink"/>
              </a:buClr>
              <a:defRPr/>
            </a:pPr>
            <a:r>
              <a:rPr kumimoji="1" lang="en-US" altLang="ko-KR" sz="1401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        </a:t>
            </a:r>
            <a:r>
              <a:rPr kumimoji="1" lang="en-US" altLang="ko-KR" sz="1401" dirty="0" err="1">
                <a:solidFill>
                  <a:srgbClr val="0000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int</a:t>
            </a:r>
            <a:r>
              <a:rPr kumimoji="1" lang="en-US" altLang="ko-KR" sz="1401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b[SIZE] = { 1, 2, 3, 4, 5 }; </a:t>
            </a:r>
          </a:p>
          <a:p>
            <a:pPr marL="342915" indent="-342915" eaLnBrk="1" latinLnBrk="1" hangingPunct="1">
              <a:lnSpc>
                <a:spcPts val="1300"/>
              </a:lnSpc>
              <a:spcBef>
                <a:spcPct val="20000"/>
              </a:spcBef>
              <a:buClr>
                <a:schemeClr val="folHlink"/>
              </a:buClr>
              <a:defRPr/>
            </a:pPr>
            <a:endParaRPr kumimoji="1" lang="en-US" altLang="ko-KR" sz="1401" dirty="0">
              <a:solidFill>
                <a:srgbClr val="00000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 marL="342915" indent="-342915" eaLnBrk="1" latinLnBrk="1" hangingPunct="1">
              <a:lnSpc>
                <a:spcPts val="1300"/>
              </a:lnSpc>
              <a:spcBef>
                <a:spcPct val="20000"/>
              </a:spcBef>
              <a:buClr>
                <a:schemeClr val="folHlink"/>
              </a:buClr>
              <a:defRPr/>
            </a:pPr>
            <a:r>
              <a:rPr kumimoji="1" lang="en-US" altLang="ko-KR" sz="1401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        </a:t>
            </a:r>
            <a:r>
              <a:rPr kumimoji="1" lang="en-US" altLang="ko-KR" sz="1401" dirty="0">
                <a:solidFill>
                  <a:srgbClr val="0000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if </a:t>
            </a:r>
            <a:r>
              <a:rPr kumimoji="1" lang="en-US" altLang="ko-KR" sz="1401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(a == b)              </a:t>
            </a:r>
            <a:r>
              <a:rPr kumimoji="1" lang="en-US" altLang="ko-KR" sz="1401" dirty="0">
                <a:solidFill>
                  <a:srgbClr val="008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// ① </a:t>
            </a:r>
            <a:r>
              <a:rPr kumimoji="1" lang="ko-KR" altLang="en-US" sz="1401" dirty="0">
                <a:solidFill>
                  <a:srgbClr val="008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올바르지 않은 배열 비교</a:t>
            </a:r>
            <a:r>
              <a:rPr kumimoji="1" lang="ko-KR" altLang="en-US" sz="1401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</a:p>
          <a:p>
            <a:pPr marL="342915" indent="-342915" eaLnBrk="1" latinLnBrk="1" hangingPunct="1">
              <a:lnSpc>
                <a:spcPts val="1300"/>
              </a:lnSpc>
              <a:spcBef>
                <a:spcPct val="20000"/>
              </a:spcBef>
              <a:buClr>
                <a:schemeClr val="folHlink"/>
              </a:buClr>
              <a:defRPr/>
            </a:pPr>
            <a:r>
              <a:rPr kumimoji="1" lang="ko-KR" altLang="en-US" sz="1401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             </a:t>
            </a:r>
            <a:r>
              <a:rPr kumimoji="1" lang="en-US" altLang="ko-KR" sz="1401" dirty="0" err="1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printf</a:t>
            </a:r>
            <a:r>
              <a:rPr kumimoji="1" lang="en-US" altLang="ko-KR" sz="1401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</a:t>
            </a:r>
            <a:r>
              <a:rPr kumimoji="1" lang="en-US" altLang="ko-KR" sz="1401" dirty="0">
                <a:solidFill>
                  <a:srgbClr val="8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"</a:t>
            </a:r>
            <a:r>
              <a:rPr kumimoji="1" lang="ko-KR" altLang="en-US" sz="1401" dirty="0">
                <a:solidFill>
                  <a:srgbClr val="8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잘못된 결과입니다</a:t>
            </a:r>
            <a:r>
              <a:rPr kumimoji="1" lang="en-US" altLang="ko-KR" sz="1401" dirty="0">
                <a:solidFill>
                  <a:srgbClr val="8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.\n"</a:t>
            </a:r>
            <a:r>
              <a:rPr kumimoji="1" lang="en-US" altLang="ko-KR" sz="1401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); </a:t>
            </a:r>
          </a:p>
          <a:p>
            <a:pPr marL="342915" indent="-342915" eaLnBrk="1" latinLnBrk="1" hangingPunct="1">
              <a:lnSpc>
                <a:spcPts val="1300"/>
              </a:lnSpc>
              <a:spcBef>
                <a:spcPct val="20000"/>
              </a:spcBef>
              <a:buClr>
                <a:schemeClr val="folHlink"/>
              </a:buClr>
              <a:defRPr/>
            </a:pPr>
            <a:r>
              <a:rPr kumimoji="1" lang="en-US" altLang="ko-KR" sz="1401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        </a:t>
            </a:r>
            <a:r>
              <a:rPr kumimoji="1" lang="en-US" altLang="ko-KR" sz="1401" dirty="0">
                <a:solidFill>
                  <a:srgbClr val="0000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else</a:t>
            </a:r>
            <a:r>
              <a:rPr kumimoji="1" lang="en-US" altLang="ko-KR" sz="1401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</a:p>
          <a:p>
            <a:pPr marL="342915" indent="-342915" eaLnBrk="1" latinLnBrk="1" hangingPunct="1">
              <a:lnSpc>
                <a:spcPts val="1300"/>
              </a:lnSpc>
              <a:spcBef>
                <a:spcPct val="20000"/>
              </a:spcBef>
              <a:buClr>
                <a:schemeClr val="folHlink"/>
              </a:buClr>
              <a:defRPr/>
            </a:pPr>
            <a:r>
              <a:rPr kumimoji="1" lang="en-US" altLang="ko-KR" sz="1401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             </a:t>
            </a:r>
            <a:r>
              <a:rPr kumimoji="1" lang="en-US" altLang="ko-KR" sz="1401" dirty="0" err="1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printf</a:t>
            </a:r>
            <a:r>
              <a:rPr kumimoji="1" lang="en-US" altLang="ko-KR" sz="1401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</a:t>
            </a:r>
            <a:r>
              <a:rPr kumimoji="1" lang="en-US" altLang="ko-KR" sz="1401" dirty="0">
                <a:solidFill>
                  <a:srgbClr val="8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"</a:t>
            </a:r>
            <a:r>
              <a:rPr kumimoji="1" lang="ko-KR" altLang="en-US" sz="1401" dirty="0">
                <a:solidFill>
                  <a:srgbClr val="8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잘못된 결과입니다</a:t>
            </a:r>
            <a:r>
              <a:rPr kumimoji="1" lang="en-US" altLang="ko-KR" sz="1401" dirty="0">
                <a:solidFill>
                  <a:srgbClr val="8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.\n"</a:t>
            </a:r>
            <a:r>
              <a:rPr kumimoji="1" lang="en-US" altLang="ko-KR" sz="1401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); </a:t>
            </a:r>
          </a:p>
          <a:p>
            <a:pPr marL="342915" indent="-342915" eaLnBrk="1" latinLnBrk="1" hangingPunct="1">
              <a:lnSpc>
                <a:spcPts val="1300"/>
              </a:lnSpc>
              <a:spcBef>
                <a:spcPct val="20000"/>
              </a:spcBef>
              <a:buClr>
                <a:schemeClr val="folHlink"/>
              </a:buClr>
              <a:defRPr/>
            </a:pPr>
            <a:br>
              <a:rPr kumimoji="1" lang="en-US" altLang="ko-KR" sz="1401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</a:br>
            <a:endParaRPr kumimoji="1" lang="en-US" altLang="ko-KR" sz="1401" dirty="0">
              <a:solidFill>
                <a:srgbClr val="00000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 marL="342915" indent="-342915" eaLnBrk="1" latinLnBrk="1" hangingPunct="1">
              <a:lnSpc>
                <a:spcPts val="1300"/>
              </a:lnSpc>
              <a:spcBef>
                <a:spcPct val="20000"/>
              </a:spcBef>
              <a:buClr>
                <a:schemeClr val="folHlink"/>
              </a:buClr>
              <a:defRPr/>
            </a:pPr>
            <a:r>
              <a:rPr kumimoji="1" lang="en-US" altLang="ko-KR" sz="1401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        </a:t>
            </a:r>
            <a:r>
              <a:rPr kumimoji="1" lang="en-US" altLang="ko-KR" sz="1401" dirty="0">
                <a:solidFill>
                  <a:srgbClr val="0000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for </a:t>
            </a:r>
            <a:r>
              <a:rPr kumimoji="1" lang="en-US" altLang="ko-KR" sz="1401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</a:t>
            </a:r>
            <a:r>
              <a:rPr kumimoji="1" lang="en-US" altLang="ko-KR" sz="1401" dirty="0" err="1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</a:t>
            </a:r>
            <a:r>
              <a:rPr kumimoji="1" lang="en-US" altLang="ko-KR" sz="1401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= 0; </a:t>
            </a:r>
            <a:r>
              <a:rPr kumimoji="1" lang="en-US" altLang="ko-KR" sz="1401" dirty="0" err="1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</a:t>
            </a:r>
            <a:r>
              <a:rPr kumimoji="1" lang="en-US" altLang="ko-KR" sz="1401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&lt; SIZE; </a:t>
            </a:r>
            <a:r>
              <a:rPr kumimoji="1" lang="en-US" altLang="ko-KR" sz="1401" dirty="0" err="1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</a:t>
            </a:r>
            <a:r>
              <a:rPr kumimoji="1" lang="en-US" altLang="ko-KR" sz="1401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++)     </a:t>
            </a:r>
            <a:r>
              <a:rPr kumimoji="1" lang="en-US" altLang="ko-KR" sz="1401" dirty="0">
                <a:solidFill>
                  <a:srgbClr val="008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// ② </a:t>
            </a:r>
            <a:r>
              <a:rPr kumimoji="1" lang="ko-KR" altLang="en-US" sz="1401" dirty="0">
                <a:solidFill>
                  <a:srgbClr val="008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올바른 배열 비교</a:t>
            </a:r>
            <a:r>
              <a:rPr kumimoji="1" lang="ko-KR" altLang="en-US" sz="1401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</a:p>
          <a:p>
            <a:pPr marL="342915" indent="-342915" eaLnBrk="1" latinLnBrk="1" hangingPunct="1">
              <a:lnSpc>
                <a:spcPts val="1300"/>
              </a:lnSpc>
              <a:spcBef>
                <a:spcPct val="20000"/>
              </a:spcBef>
              <a:buClr>
                <a:schemeClr val="folHlink"/>
              </a:buClr>
              <a:defRPr/>
            </a:pPr>
            <a:r>
              <a:rPr kumimoji="1" lang="en-US" altLang="ko-KR" sz="1401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             </a:t>
            </a:r>
            <a:r>
              <a:rPr kumimoji="1" lang="en-US" altLang="ko-KR" sz="1401" dirty="0">
                <a:solidFill>
                  <a:srgbClr val="0000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if</a:t>
            </a:r>
            <a:r>
              <a:rPr kumimoji="1" lang="en-US" altLang="ko-KR" sz="1401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(a[</a:t>
            </a:r>
            <a:r>
              <a:rPr kumimoji="1" lang="en-US" altLang="ko-KR" sz="1401" dirty="0" err="1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</a:t>
            </a:r>
            <a:r>
              <a:rPr kumimoji="1" lang="en-US" altLang="ko-KR" sz="1401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] != b[</a:t>
            </a:r>
            <a:r>
              <a:rPr kumimoji="1" lang="en-US" altLang="ko-KR" sz="1401" dirty="0" err="1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</a:t>
            </a:r>
            <a:r>
              <a:rPr kumimoji="1" lang="en-US" altLang="ko-KR" sz="1401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]) {</a:t>
            </a:r>
          </a:p>
          <a:p>
            <a:pPr marL="342915" indent="-342915" eaLnBrk="1" latinLnBrk="1" hangingPunct="1">
              <a:lnSpc>
                <a:spcPts val="1300"/>
              </a:lnSpc>
              <a:spcBef>
                <a:spcPct val="20000"/>
              </a:spcBef>
              <a:buClr>
                <a:schemeClr val="folHlink"/>
              </a:buClr>
              <a:defRPr/>
            </a:pPr>
            <a:r>
              <a:rPr kumimoji="1" lang="en-US" altLang="ko-KR" sz="1401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                  </a:t>
            </a:r>
            <a:r>
              <a:rPr kumimoji="1" lang="en-US" altLang="ko-KR" sz="1401" dirty="0" err="1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printf</a:t>
            </a:r>
            <a:r>
              <a:rPr kumimoji="1" lang="en-US" altLang="ko-KR" sz="1401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</a:t>
            </a:r>
            <a:r>
              <a:rPr kumimoji="1" lang="en-US" altLang="ko-KR" sz="1401" dirty="0">
                <a:solidFill>
                  <a:srgbClr val="8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"a</a:t>
            </a:r>
            <a:r>
              <a:rPr kumimoji="1" lang="ko-KR" altLang="en-US" sz="1401" dirty="0">
                <a:solidFill>
                  <a:srgbClr val="8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와 </a:t>
            </a:r>
            <a:r>
              <a:rPr kumimoji="1" lang="en-US" altLang="ko-KR" sz="1401" dirty="0">
                <a:solidFill>
                  <a:srgbClr val="8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b</a:t>
            </a:r>
            <a:r>
              <a:rPr kumimoji="1" lang="ko-KR" altLang="en-US" sz="1401" dirty="0">
                <a:solidFill>
                  <a:srgbClr val="8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는 같지 않습니다</a:t>
            </a:r>
            <a:r>
              <a:rPr kumimoji="1" lang="en-US" altLang="ko-KR" sz="1401" dirty="0">
                <a:solidFill>
                  <a:srgbClr val="8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.\n"</a:t>
            </a:r>
            <a:r>
              <a:rPr kumimoji="1" lang="en-US" altLang="ko-KR" sz="1401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); </a:t>
            </a:r>
          </a:p>
          <a:p>
            <a:pPr marL="342915" indent="-342915" eaLnBrk="1" latinLnBrk="1" hangingPunct="1">
              <a:lnSpc>
                <a:spcPts val="1300"/>
              </a:lnSpc>
              <a:spcBef>
                <a:spcPct val="20000"/>
              </a:spcBef>
              <a:buClr>
                <a:schemeClr val="folHlink"/>
              </a:buClr>
              <a:defRPr/>
            </a:pPr>
            <a:r>
              <a:rPr kumimoji="1" lang="en-US" altLang="ko-KR" sz="1401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                  </a:t>
            </a:r>
            <a:r>
              <a:rPr kumimoji="1" lang="en-US" altLang="ko-KR" sz="1401" dirty="0">
                <a:solidFill>
                  <a:srgbClr val="0000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return</a:t>
            </a:r>
            <a:r>
              <a:rPr kumimoji="1" lang="en-US" altLang="ko-KR" sz="1401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0; </a:t>
            </a:r>
          </a:p>
          <a:p>
            <a:pPr marL="342915" indent="-342915" eaLnBrk="1" latinLnBrk="1" hangingPunct="1">
              <a:lnSpc>
                <a:spcPts val="1300"/>
              </a:lnSpc>
              <a:spcBef>
                <a:spcPct val="20000"/>
              </a:spcBef>
              <a:buClr>
                <a:schemeClr val="folHlink"/>
              </a:buClr>
              <a:defRPr/>
            </a:pPr>
            <a:r>
              <a:rPr kumimoji="1" lang="en-US" altLang="ko-KR" sz="1401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             } </a:t>
            </a:r>
          </a:p>
          <a:p>
            <a:pPr marL="342915" indent="-342915" eaLnBrk="1" latinLnBrk="1" hangingPunct="1">
              <a:lnSpc>
                <a:spcPts val="1300"/>
              </a:lnSpc>
              <a:spcBef>
                <a:spcPct val="20000"/>
              </a:spcBef>
              <a:buClr>
                <a:schemeClr val="folHlink"/>
              </a:buClr>
              <a:defRPr/>
            </a:pPr>
            <a:endParaRPr kumimoji="1" lang="en-US" altLang="ko-KR" sz="1401" dirty="0">
              <a:solidFill>
                <a:srgbClr val="00000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 marL="342915" indent="-342915" eaLnBrk="1" latinLnBrk="1" hangingPunct="1">
              <a:lnSpc>
                <a:spcPts val="1300"/>
              </a:lnSpc>
              <a:spcBef>
                <a:spcPct val="20000"/>
              </a:spcBef>
              <a:buClr>
                <a:schemeClr val="folHlink"/>
              </a:buClr>
              <a:defRPr/>
            </a:pPr>
            <a:r>
              <a:rPr kumimoji="1" lang="en-US" altLang="ko-KR" sz="1401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        </a:t>
            </a:r>
            <a:r>
              <a:rPr kumimoji="1" lang="en-US" altLang="ko-KR" sz="1401" dirty="0" err="1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printf</a:t>
            </a:r>
            <a:r>
              <a:rPr kumimoji="1" lang="en-US" altLang="ko-KR" sz="1401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</a:t>
            </a:r>
            <a:r>
              <a:rPr kumimoji="1" lang="en-US" altLang="ko-KR" sz="1401" dirty="0">
                <a:solidFill>
                  <a:srgbClr val="8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"a</a:t>
            </a:r>
            <a:r>
              <a:rPr kumimoji="1" lang="ko-KR" altLang="en-US" sz="1401" dirty="0">
                <a:solidFill>
                  <a:srgbClr val="8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와 </a:t>
            </a:r>
            <a:r>
              <a:rPr kumimoji="1" lang="en-US" altLang="ko-KR" sz="1401" dirty="0">
                <a:solidFill>
                  <a:srgbClr val="8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b</a:t>
            </a:r>
            <a:r>
              <a:rPr kumimoji="1" lang="ko-KR" altLang="en-US" sz="1401" dirty="0">
                <a:solidFill>
                  <a:srgbClr val="8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는 같습니다</a:t>
            </a:r>
            <a:r>
              <a:rPr kumimoji="1" lang="en-US" altLang="ko-KR" sz="1401" dirty="0">
                <a:solidFill>
                  <a:srgbClr val="8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.\n"</a:t>
            </a:r>
            <a:r>
              <a:rPr kumimoji="1" lang="en-US" altLang="ko-KR" sz="1401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); </a:t>
            </a:r>
          </a:p>
          <a:p>
            <a:pPr marL="342915" indent="-342915" eaLnBrk="1" latinLnBrk="1" hangingPunct="1">
              <a:lnSpc>
                <a:spcPts val="1300"/>
              </a:lnSpc>
              <a:spcBef>
                <a:spcPct val="20000"/>
              </a:spcBef>
              <a:buClr>
                <a:schemeClr val="folHlink"/>
              </a:buClr>
              <a:defRPr/>
            </a:pPr>
            <a:r>
              <a:rPr kumimoji="1" lang="en-US" altLang="ko-KR" sz="1401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    </a:t>
            </a:r>
            <a:r>
              <a:rPr kumimoji="1" lang="en-US" altLang="ko-KR" sz="1401" dirty="0">
                <a:solidFill>
                  <a:srgbClr val="0000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return </a:t>
            </a:r>
            <a:r>
              <a:rPr kumimoji="1" lang="en-US" altLang="ko-KR" sz="1401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0; </a:t>
            </a:r>
          </a:p>
          <a:p>
            <a:pPr marL="342915" indent="-342915" eaLnBrk="1" latinLnBrk="1" hangingPunct="1">
              <a:lnSpc>
                <a:spcPts val="1300"/>
              </a:lnSpc>
              <a:spcBef>
                <a:spcPct val="20000"/>
              </a:spcBef>
              <a:buClr>
                <a:schemeClr val="folHlink"/>
              </a:buClr>
              <a:defRPr/>
            </a:pPr>
            <a:r>
              <a:rPr kumimoji="1" lang="en-US" altLang="ko-KR" sz="1401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} </a:t>
            </a:r>
            <a:endParaRPr lang="ko-KR" altLang="en-US" sz="1401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15" name="Picture 2" descr="C:\Users\sec\AppData\Local\Microsoft\Windows\Temporary Internet Files\Content.IE5\U1H0FIY6\MC900430075[1].wmf">
            <a:extLst>
              <a:ext uri="{FF2B5EF4-FFF2-40B4-BE49-F238E27FC236}">
                <a16:creationId xmlns:a16="http://schemas.microsoft.com/office/drawing/2014/main" id="{920E72F0-B8F2-B5D2-1587-FDD68DC86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71" y="4525328"/>
            <a:ext cx="720910" cy="92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3650" y="228603"/>
            <a:ext cx="8153401" cy="990601"/>
          </a:xfrm>
        </p:spPr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주사위</a:t>
            </a:r>
            <a:r>
              <a:rPr lang="en-US" altLang="ko-KR" dirty="0"/>
              <a:t> </a:t>
            </a:r>
            <a:r>
              <a:rPr lang="ko-KR" altLang="en-US" dirty="0"/>
              <a:t>던지기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993652" y="1600207"/>
            <a:ext cx="8153401" cy="396097"/>
          </a:xfrm>
        </p:spPr>
        <p:txBody>
          <a:bodyPr/>
          <a:lstStyle/>
          <a:p>
            <a:r>
              <a:rPr lang="ko-KR" altLang="en-US" dirty="0"/>
              <a:t>주사위를 </a:t>
            </a:r>
            <a:r>
              <a:rPr lang="en-US" altLang="ko-KR" dirty="0"/>
              <a:t>10000</a:t>
            </a:r>
            <a:r>
              <a:rPr lang="ko-KR" altLang="en-US" dirty="0"/>
              <a:t>번 굴려서 각 면이 나오는 횟수를 출력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C7E6E2C-393D-9123-EFF3-1485319D431D}"/>
              </a:ext>
            </a:extLst>
          </p:cNvPr>
          <p:cNvSpPr txBox="1">
            <a:spLocks noChangeArrowheads="1"/>
          </p:cNvSpPr>
          <p:nvPr/>
        </p:nvSpPr>
        <p:spPr>
          <a:xfrm>
            <a:off x="993652" y="2031136"/>
            <a:ext cx="8153401" cy="4709303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l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 panose="05000000000000000000" pitchFamily="2" charset="2"/>
              <a:buChar char="l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80000"/>
              </a:lnSpc>
              <a:spcAft>
                <a:spcPts val="0"/>
              </a:spcAft>
              <a:buNone/>
            </a:pPr>
            <a:r>
              <a:rPr lang="en-US" altLang="ko-KR" sz="1500" dirty="0">
                <a:solidFill>
                  <a:srgbClr val="0000FF"/>
                </a:solidFill>
                <a:latin typeface="Consolas" panose="020B0609020204030204" pitchFamily="49" charset="0"/>
              </a:rPr>
              <a:t>#include</a:t>
            </a:r>
            <a:r>
              <a:rPr lang="en-US" altLang="ko-KR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5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500" dirty="0" err="1">
                <a:solidFill>
                  <a:srgbClr val="800000"/>
                </a:solidFill>
                <a:latin typeface="Consolas" panose="020B0609020204030204" pitchFamily="49" charset="0"/>
              </a:rPr>
              <a:t>stdio.h</a:t>
            </a:r>
            <a:r>
              <a:rPr lang="en-US" altLang="ko-KR" sz="15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5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</a:p>
          <a:p>
            <a:pPr fontAlgn="auto">
              <a:lnSpc>
                <a:spcPct val="80000"/>
              </a:lnSpc>
              <a:spcAft>
                <a:spcPts val="0"/>
              </a:spcAft>
              <a:buNone/>
            </a:pPr>
            <a:r>
              <a:rPr lang="en-US" altLang="ko-KR" sz="1500" dirty="0">
                <a:solidFill>
                  <a:srgbClr val="0000FF"/>
                </a:solidFill>
                <a:latin typeface="Consolas" panose="020B0609020204030204" pitchFamily="49" charset="0"/>
              </a:rPr>
              <a:t>#include</a:t>
            </a:r>
            <a:r>
              <a:rPr lang="en-US" altLang="ko-KR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5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500" dirty="0" err="1">
                <a:solidFill>
                  <a:srgbClr val="800000"/>
                </a:solidFill>
                <a:latin typeface="Consolas" panose="020B0609020204030204" pitchFamily="49" charset="0"/>
              </a:rPr>
              <a:t>stdlib.h</a:t>
            </a:r>
            <a:r>
              <a:rPr lang="en-US" altLang="ko-KR" sz="15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5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</a:p>
          <a:p>
            <a:pPr fontAlgn="auto">
              <a:lnSpc>
                <a:spcPct val="80000"/>
              </a:lnSpc>
              <a:spcAft>
                <a:spcPts val="0"/>
              </a:spcAft>
              <a:buNone/>
            </a:pPr>
            <a:r>
              <a:rPr lang="en-US" altLang="ko-KR" sz="1500" dirty="0">
                <a:solidFill>
                  <a:srgbClr val="0000FF"/>
                </a:solidFill>
                <a:latin typeface="Consolas" panose="020B0609020204030204" pitchFamily="49" charset="0"/>
              </a:rPr>
              <a:t>#define</a:t>
            </a:r>
            <a:r>
              <a:rPr lang="en-US" altLang="ko-KR" sz="1500" dirty="0">
                <a:solidFill>
                  <a:srgbClr val="000000"/>
                </a:solidFill>
                <a:latin typeface="Consolas" panose="020B0609020204030204" pitchFamily="49" charset="0"/>
              </a:rPr>
              <a:t> SIZE 6</a:t>
            </a:r>
            <a:r>
              <a:rPr lang="en-US" altLang="ko-KR" sz="15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endParaRPr lang="en-US" altLang="ko-KR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fontAlgn="auto">
              <a:lnSpc>
                <a:spcPct val="80000"/>
              </a:lnSpc>
              <a:spcAft>
                <a:spcPts val="0"/>
              </a:spcAft>
              <a:buNone/>
            </a:pPr>
            <a:endParaRPr lang="en-US" altLang="ko-KR" sz="15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fontAlgn="auto">
              <a:lnSpc>
                <a:spcPct val="80000"/>
              </a:lnSpc>
              <a:spcAft>
                <a:spcPts val="0"/>
              </a:spcAft>
              <a:buNone/>
            </a:pPr>
            <a:r>
              <a:rPr lang="en-US" altLang="ko-KR" sz="1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500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altLang="ko-KR" sz="15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5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5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pPr fontAlgn="auto">
              <a:lnSpc>
                <a:spcPct val="80000"/>
              </a:lnSpc>
              <a:spcAft>
                <a:spcPts val="0"/>
              </a:spcAft>
              <a:buNone/>
            </a:pPr>
            <a:r>
              <a:rPr lang="en-US" altLang="ko-KR" sz="1500" dirty="0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en-US" altLang="ko-KR" sz="1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freq</a:t>
            </a:r>
            <a:r>
              <a:rPr lang="en-US" altLang="ko-KR" sz="1500" dirty="0">
                <a:solidFill>
                  <a:srgbClr val="000000"/>
                </a:solidFill>
                <a:latin typeface="Consolas" panose="020B0609020204030204" pitchFamily="49" charset="0"/>
              </a:rPr>
              <a:t>[SIZE] = </a:t>
            </a:r>
            <a:r>
              <a:rPr lang="en-US" altLang="ko-KR" sz="1500" dirty="0">
                <a:solidFill>
                  <a:srgbClr val="FF0000"/>
                </a:solidFill>
                <a:latin typeface="Consolas" panose="020B0609020204030204" pitchFamily="49" charset="0"/>
              </a:rPr>
              <a:t>{ 0 }</a:t>
            </a:r>
            <a:r>
              <a:rPr lang="en-US" altLang="ko-KR" sz="1500" dirty="0">
                <a:solidFill>
                  <a:srgbClr val="000000"/>
                </a:solidFill>
                <a:latin typeface="Consolas" panose="020B0609020204030204" pitchFamily="49" charset="0"/>
              </a:rPr>
              <a:t>;    </a:t>
            </a:r>
            <a:r>
              <a:rPr lang="en-US" altLang="ko-KR" sz="15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Consolas" panose="020B0609020204030204" pitchFamily="49" charset="0"/>
              </a:rPr>
              <a:t>주사위 면의 빈도를 모두 </a:t>
            </a:r>
            <a:r>
              <a:rPr lang="en-US" altLang="ko-KR" sz="1500" dirty="0">
                <a:solidFill>
                  <a:srgbClr val="008000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1500" dirty="0">
                <a:solidFill>
                  <a:srgbClr val="008000"/>
                </a:solidFill>
                <a:latin typeface="Consolas" panose="020B0609020204030204" pitchFamily="49" charset="0"/>
              </a:rPr>
              <a:t>으로 초기화</a:t>
            </a:r>
            <a:endParaRPr lang="en-US" altLang="ko-KR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fontAlgn="auto">
              <a:lnSpc>
                <a:spcPct val="80000"/>
              </a:lnSpc>
              <a:spcAft>
                <a:spcPts val="0"/>
              </a:spcAft>
              <a:buNone/>
            </a:pPr>
            <a:r>
              <a:rPr lang="en-US" altLang="ko-KR" sz="1500" dirty="0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en-US" altLang="ko-KR" sz="1500" dirty="0">
                <a:solidFill>
                  <a:srgbClr val="0000FF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altLang="ko-KR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 10000; </a:t>
            </a:r>
            <a:r>
              <a:rPr lang="en-US" altLang="ko-KR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Consolas" panose="020B0609020204030204" pitchFamily="49" charset="0"/>
              </a:rPr>
              <a:t>++)   </a:t>
            </a:r>
            <a:r>
              <a:rPr lang="en-US" altLang="ko-KR" sz="15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Consolas" panose="020B0609020204030204" pitchFamily="49" charset="0"/>
              </a:rPr>
              <a:t>주사위를 </a:t>
            </a:r>
            <a:r>
              <a:rPr lang="en-US" altLang="ko-KR" sz="1500" dirty="0">
                <a:solidFill>
                  <a:srgbClr val="008000"/>
                </a:solidFill>
                <a:latin typeface="Consolas" panose="020B0609020204030204" pitchFamily="49" charset="0"/>
              </a:rPr>
              <a:t>10000</a:t>
            </a:r>
            <a:r>
              <a:rPr lang="ko-KR" altLang="en-US" sz="1500" dirty="0">
                <a:solidFill>
                  <a:srgbClr val="008000"/>
                </a:solidFill>
                <a:latin typeface="Consolas" panose="020B0609020204030204" pitchFamily="49" charset="0"/>
              </a:rPr>
              <a:t>번 굴림</a:t>
            </a:r>
            <a:r>
              <a:rPr lang="en-US" altLang="ko-KR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fontAlgn="auto">
              <a:lnSpc>
                <a:spcPct val="80000"/>
              </a:lnSpc>
              <a:spcAft>
                <a:spcPts val="0"/>
              </a:spcAft>
              <a:buNone/>
            </a:pPr>
            <a:r>
              <a:rPr lang="en-US" altLang="ko-KR" sz="15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++</a:t>
            </a:r>
            <a:r>
              <a:rPr lang="en-US" altLang="ko-KR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freq</a:t>
            </a:r>
            <a:r>
              <a:rPr lang="en-US" altLang="ko-KR" sz="1500" dirty="0">
                <a:solidFill>
                  <a:srgbClr val="000000"/>
                </a:solidFill>
                <a:latin typeface="Consolas" panose="020B0609020204030204" pitchFamily="49" charset="0"/>
              </a:rPr>
              <a:t>[rand() % 6];       </a:t>
            </a:r>
            <a:r>
              <a:rPr lang="en-US" altLang="ko-KR" sz="15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Consolas" panose="020B0609020204030204" pitchFamily="49" charset="0"/>
              </a:rPr>
              <a:t>해당 면의 빈도 증가</a:t>
            </a:r>
            <a:r>
              <a:rPr lang="en-US" altLang="ko-KR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fontAlgn="auto">
              <a:lnSpc>
                <a:spcPct val="80000"/>
              </a:lnSpc>
              <a:spcAft>
                <a:spcPts val="0"/>
              </a:spcAft>
              <a:buNone/>
            </a:pPr>
            <a:endParaRPr lang="en-US" altLang="ko-KR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fontAlgn="auto">
              <a:lnSpc>
                <a:spcPct val="80000"/>
              </a:lnSpc>
              <a:spcAft>
                <a:spcPts val="0"/>
              </a:spcAft>
              <a:buNone/>
            </a:pPr>
            <a:r>
              <a:rPr lang="en-US" altLang="ko-KR" sz="1500" dirty="0">
                <a:solidFill>
                  <a:srgbClr val="000000"/>
                </a:solidFill>
                <a:latin typeface="Consolas" panose="020B0609020204030204" pitchFamily="49" charset="0"/>
              </a:rPr>
              <a:t>   </a:t>
            </a:r>
            <a:r>
              <a:rPr lang="en-US" altLang="ko-KR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500" dirty="0">
                <a:solidFill>
                  <a:srgbClr val="800000"/>
                </a:solidFill>
                <a:latin typeface="Consolas" panose="020B0609020204030204" pitchFamily="49" charset="0"/>
              </a:rPr>
              <a:t>"=============\n"</a:t>
            </a:r>
            <a:r>
              <a:rPr lang="en-US" altLang="ko-KR" sz="15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</a:p>
          <a:p>
            <a:pPr fontAlgn="auto">
              <a:lnSpc>
                <a:spcPct val="80000"/>
              </a:lnSpc>
              <a:spcAft>
                <a:spcPts val="0"/>
              </a:spcAft>
              <a:buNone/>
            </a:pPr>
            <a:r>
              <a:rPr lang="en-US" altLang="ko-KR" sz="1500" dirty="0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en-US" altLang="ko-KR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500" dirty="0">
                <a:solidFill>
                  <a:srgbClr val="800000"/>
                </a:solidFill>
                <a:latin typeface="Consolas" panose="020B0609020204030204" pitchFamily="49" charset="0"/>
              </a:rPr>
              <a:t>" </a:t>
            </a:r>
            <a:r>
              <a:rPr lang="ko-KR" altLang="en-US" sz="1500" dirty="0">
                <a:solidFill>
                  <a:srgbClr val="800000"/>
                </a:solidFill>
                <a:latin typeface="Consolas" panose="020B0609020204030204" pitchFamily="49" charset="0"/>
              </a:rPr>
              <a:t>면     빈도</a:t>
            </a:r>
            <a:r>
              <a:rPr lang="en-US" altLang="ko-KR" sz="1500" dirty="0">
                <a:solidFill>
                  <a:srgbClr val="800000"/>
                </a:solidFill>
                <a:latin typeface="Consolas" panose="020B0609020204030204" pitchFamily="49" charset="0"/>
              </a:rPr>
              <a:t>\n"</a:t>
            </a:r>
            <a:r>
              <a:rPr lang="en-US" altLang="ko-KR" sz="15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</a:p>
          <a:p>
            <a:pPr fontAlgn="auto">
              <a:lnSpc>
                <a:spcPct val="80000"/>
              </a:lnSpc>
              <a:spcAft>
                <a:spcPts val="0"/>
              </a:spcAft>
              <a:buNone/>
            </a:pPr>
            <a:r>
              <a:rPr lang="en-US" altLang="ko-KR" sz="1500" dirty="0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en-US" altLang="ko-KR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500" dirty="0">
                <a:solidFill>
                  <a:srgbClr val="800000"/>
                </a:solidFill>
                <a:latin typeface="Consolas" panose="020B0609020204030204" pitchFamily="49" charset="0"/>
              </a:rPr>
              <a:t>"=============\n"</a:t>
            </a:r>
            <a:r>
              <a:rPr lang="en-US" altLang="ko-KR" sz="15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</a:p>
          <a:p>
            <a:pPr fontAlgn="auto">
              <a:lnSpc>
                <a:spcPct val="80000"/>
              </a:lnSpc>
              <a:spcAft>
                <a:spcPts val="0"/>
              </a:spcAft>
              <a:buNone/>
            </a:pPr>
            <a:r>
              <a:rPr lang="en-US" altLang="ko-KR" sz="1500" dirty="0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en-US" altLang="ko-KR" sz="1500" dirty="0">
                <a:solidFill>
                  <a:srgbClr val="0000FF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altLang="ko-KR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 SIZE; </a:t>
            </a:r>
            <a:r>
              <a:rPr lang="en-US" altLang="ko-KR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Consolas" panose="020B0609020204030204" pitchFamily="49" charset="0"/>
              </a:rPr>
              <a:t>++) </a:t>
            </a:r>
          </a:p>
          <a:p>
            <a:pPr fontAlgn="auto">
              <a:lnSpc>
                <a:spcPct val="80000"/>
              </a:lnSpc>
              <a:spcAft>
                <a:spcPts val="0"/>
              </a:spcAft>
              <a:buNone/>
            </a:pPr>
            <a:r>
              <a:rPr lang="en-US" altLang="ko-KR" sz="15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altLang="ko-KR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500" dirty="0">
                <a:solidFill>
                  <a:srgbClr val="800000"/>
                </a:solidFill>
                <a:latin typeface="Consolas" panose="020B0609020204030204" pitchFamily="49" charset="0"/>
              </a:rPr>
              <a:t>"%3d    %5d\n"</a:t>
            </a:r>
            <a:r>
              <a:rPr lang="en-US" altLang="ko-KR" sz="15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500" dirty="0" err="1">
                <a:solidFill>
                  <a:srgbClr val="FF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500" dirty="0">
                <a:solidFill>
                  <a:srgbClr val="FF0000"/>
                </a:solidFill>
                <a:latin typeface="Consolas" panose="020B0609020204030204" pitchFamily="49" charset="0"/>
              </a:rPr>
              <a:t> + 1</a:t>
            </a:r>
            <a:r>
              <a:rPr lang="en-US" altLang="ko-KR" sz="15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freq</a:t>
            </a:r>
            <a:r>
              <a:rPr lang="en-US" altLang="ko-KR" sz="15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Consolas" panose="020B0609020204030204" pitchFamily="49" charset="0"/>
              </a:rPr>
              <a:t>]); </a:t>
            </a:r>
          </a:p>
          <a:p>
            <a:pPr fontAlgn="auto">
              <a:lnSpc>
                <a:spcPct val="80000"/>
              </a:lnSpc>
              <a:spcAft>
                <a:spcPts val="0"/>
              </a:spcAft>
              <a:buNone/>
            </a:pPr>
            <a:r>
              <a:rPr lang="en-US" altLang="ko-KR" sz="15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 </a:t>
            </a:r>
          </a:p>
          <a:p>
            <a:pPr fontAlgn="auto">
              <a:lnSpc>
                <a:spcPct val="80000"/>
              </a:lnSpc>
              <a:spcAft>
                <a:spcPts val="0"/>
              </a:spcAft>
              <a:buNone/>
            </a:pPr>
            <a:r>
              <a:rPr lang="en-US" altLang="ko-KR" sz="1500" dirty="0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en-US" altLang="ko-KR" sz="15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500" dirty="0">
                <a:solidFill>
                  <a:srgbClr val="000000"/>
                </a:solidFill>
                <a:latin typeface="Consolas" panose="020B0609020204030204" pitchFamily="49" charset="0"/>
              </a:rPr>
              <a:t> 0; </a:t>
            </a:r>
          </a:p>
          <a:p>
            <a:pPr fontAlgn="auto">
              <a:lnSpc>
                <a:spcPct val="80000"/>
              </a:lnSpc>
              <a:spcAft>
                <a:spcPts val="0"/>
              </a:spcAft>
              <a:buNone/>
            </a:pPr>
            <a:r>
              <a:rPr lang="en-US" altLang="ko-KR" sz="15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endParaRPr lang="ko-KR" altLang="en-US" sz="15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629AE88-8146-4666-AD89-D9E69E2A8F37}"/>
              </a:ext>
            </a:extLst>
          </p:cNvPr>
          <p:cNvGrpSpPr/>
          <p:nvPr/>
        </p:nvGrpSpPr>
        <p:grpSpPr>
          <a:xfrm>
            <a:off x="6992337" y="4187562"/>
            <a:ext cx="1610514" cy="2364351"/>
            <a:chOff x="5038165" y="815788"/>
            <a:chExt cx="3663880" cy="131623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F12D154-8F0E-4B1B-B732-4F642EAB4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56679" y="1911736"/>
              <a:ext cx="745785" cy="220282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2319E0C-7109-4014-88A3-D7098874DD19}"/>
                </a:ext>
              </a:extLst>
            </p:cNvPr>
            <p:cNvSpPr/>
            <p:nvPr/>
          </p:nvSpPr>
          <p:spPr>
            <a:xfrm>
              <a:off x="5038165" y="815788"/>
              <a:ext cx="3663880" cy="1177982"/>
            </a:xfrm>
            <a:prstGeom prst="rect">
              <a:avLst/>
            </a:prstGeom>
            <a:solidFill>
              <a:srgbClr val="1F6EA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1" dirty="0">
                  <a:solidFill>
                    <a:schemeClr val="bg1"/>
                  </a:solidFill>
                  <a:latin typeface="Consolas" pitchFamily="49" charset="0"/>
                  <a:ea typeface="Arial Unicode MS" pitchFamily="50" charset="-127"/>
                  <a:cs typeface="Consolas" pitchFamily="49" charset="0"/>
                </a:rPr>
                <a:t>============</a:t>
              </a:r>
            </a:p>
            <a:p>
              <a:r>
                <a:rPr lang="ko-KR" altLang="en-US" sz="1401" dirty="0">
                  <a:solidFill>
                    <a:schemeClr val="bg1"/>
                  </a:solidFill>
                  <a:latin typeface="Consolas" pitchFamily="49" charset="0"/>
                  <a:ea typeface="Arial Unicode MS" pitchFamily="50" charset="-127"/>
                  <a:cs typeface="Consolas" pitchFamily="49" charset="0"/>
                </a:rPr>
                <a:t> 면     빈도 </a:t>
              </a:r>
            </a:p>
            <a:p>
              <a:r>
                <a:rPr lang="en-US" altLang="ko-KR" sz="1401" dirty="0">
                  <a:solidFill>
                    <a:schemeClr val="bg1"/>
                  </a:solidFill>
                  <a:latin typeface="Consolas" pitchFamily="49" charset="0"/>
                  <a:ea typeface="Arial Unicode MS" pitchFamily="50" charset="-127"/>
                  <a:cs typeface="Consolas" pitchFamily="49" charset="0"/>
                </a:rPr>
                <a:t>============</a:t>
              </a:r>
            </a:p>
            <a:p>
              <a:r>
                <a:rPr lang="en-US" altLang="ko-KR" sz="1401" dirty="0">
                  <a:solidFill>
                    <a:schemeClr val="bg1"/>
                  </a:solidFill>
                  <a:latin typeface="Consolas" pitchFamily="49" charset="0"/>
                  <a:ea typeface="Arial Unicode MS" pitchFamily="50" charset="-127"/>
                  <a:cs typeface="Consolas" pitchFamily="49" charset="0"/>
                </a:rPr>
                <a:t>  1     1657 </a:t>
              </a:r>
            </a:p>
            <a:p>
              <a:r>
                <a:rPr lang="en-US" altLang="ko-KR" sz="1401" dirty="0">
                  <a:solidFill>
                    <a:schemeClr val="bg1"/>
                  </a:solidFill>
                  <a:latin typeface="Consolas" pitchFamily="49" charset="0"/>
                  <a:ea typeface="Arial Unicode MS" pitchFamily="50" charset="-127"/>
                  <a:cs typeface="Consolas" pitchFamily="49" charset="0"/>
                </a:rPr>
                <a:t>  2     1679 </a:t>
              </a:r>
            </a:p>
            <a:p>
              <a:r>
                <a:rPr lang="en-US" altLang="ko-KR" sz="1401" dirty="0">
                  <a:solidFill>
                    <a:schemeClr val="bg1"/>
                  </a:solidFill>
                  <a:latin typeface="Consolas" pitchFamily="49" charset="0"/>
                  <a:ea typeface="Arial Unicode MS" pitchFamily="50" charset="-127"/>
                  <a:cs typeface="Consolas" pitchFamily="49" charset="0"/>
                </a:rPr>
                <a:t>  3     1656 </a:t>
              </a:r>
            </a:p>
            <a:p>
              <a:r>
                <a:rPr lang="en-US" altLang="ko-KR" sz="1401" dirty="0">
                  <a:solidFill>
                    <a:schemeClr val="bg1"/>
                  </a:solidFill>
                  <a:latin typeface="Consolas" pitchFamily="49" charset="0"/>
                  <a:ea typeface="Arial Unicode MS" pitchFamily="50" charset="-127"/>
                  <a:cs typeface="Consolas" pitchFamily="49" charset="0"/>
                </a:rPr>
                <a:t>  4     1694 </a:t>
              </a:r>
            </a:p>
            <a:p>
              <a:r>
                <a:rPr lang="en-US" altLang="ko-KR" sz="1401" dirty="0">
                  <a:solidFill>
                    <a:schemeClr val="bg1"/>
                  </a:solidFill>
                  <a:latin typeface="Consolas" pitchFamily="49" charset="0"/>
                  <a:ea typeface="Arial Unicode MS" pitchFamily="50" charset="-127"/>
                  <a:cs typeface="Consolas" pitchFamily="49" charset="0"/>
                </a:rPr>
                <a:t>  5     1652 </a:t>
              </a:r>
            </a:p>
            <a:p>
              <a:r>
                <a:rPr lang="en-US" altLang="ko-KR" sz="1401" dirty="0">
                  <a:solidFill>
                    <a:schemeClr val="bg1"/>
                  </a:solidFill>
                  <a:latin typeface="Consolas" pitchFamily="49" charset="0"/>
                  <a:ea typeface="Arial Unicode MS" pitchFamily="50" charset="-127"/>
                  <a:cs typeface="Consolas" pitchFamily="49" charset="0"/>
                </a:rPr>
                <a:t>  6     1662 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56C9F85A-2FCD-52BF-DA56-39A93C5EE9E3}"/>
                  </a:ext>
                </a:extLst>
              </p14:cNvPr>
              <p14:cNvContentPartPr/>
              <p14:nvPr/>
            </p14:nvContentPartPr>
            <p14:xfrm>
              <a:off x="3496687" y="3504756"/>
              <a:ext cx="547561" cy="361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56C9F85A-2FCD-52BF-DA56-39A93C5EE9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42687" y="3396456"/>
                <a:ext cx="655201" cy="21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5999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3650" y="228603"/>
            <a:ext cx="8153401" cy="990601"/>
          </a:xfrm>
        </p:spPr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최솟값 찾기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81003" y="43933"/>
            <a:ext cx="184731" cy="369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1" rIns="91440" bIns="45721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81003" y="43933"/>
            <a:ext cx="184731" cy="369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1" rIns="91440" bIns="45721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EE3A0384-DFFD-3626-88E6-2DF3415F9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218" y="1583653"/>
            <a:ext cx="4136795" cy="415072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1" kern="0" dirty="0">
                <a:solidFill>
                  <a:srgbClr val="0000FF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#include</a:t>
            </a:r>
            <a:r>
              <a:rPr lang="en-US" altLang="ko-KR" sz="1401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 </a:t>
            </a:r>
            <a:r>
              <a:rPr lang="en-US" altLang="ko-KR" sz="1401" kern="0" dirty="0">
                <a:solidFill>
                  <a:srgbClr val="A31515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&lt;</a:t>
            </a:r>
            <a:r>
              <a:rPr lang="en-US" altLang="ko-KR" sz="1401" kern="0" dirty="0" err="1">
                <a:solidFill>
                  <a:srgbClr val="A31515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stdio.h</a:t>
            </a:r>
            <a:r>
              <a:rPr lang="en-US" altLang="ko-KR" sz="1401" kern="0" dirty="0">
                <a:solidFill>
                  <a:srgbClr val="A31515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&gt;</a:t>
            </a:r>
            <a:endParaRPr lang="en-US" altLang="ko-KR" sz="1401" kern="0" dirty="0">
              <a:solidFill>
                <a:srgbClr val="000000"/>
              </a:solidFill>
              <a:latin typeface="Consolas" pitchFamily="49" charset="0"/>
              <a:ea typeface="Arial Unicode MS" pitchFamily="50" charset="-127"/>
              <a:cs typeface="Consolas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1" kern="0" dirty="0">
                <a:solidFill>
                  <a:srgbClr val="0000FF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#include</a:t>
            </a:r>
            <a:r>
              <a:rPr lang="en-US" altLang="ko-KR" sz="1401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 </a:t>
            </a:r>
            <a:r>
              <a:rPr lang="en-US" altLang="ko-KR" sz="1401" kern="0" dirty="0">
                <a:solidFill>
                  <a:srgbClr val="A31515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&lt;</a:t>
            </a:r>
            <a:r>
              <a:rPr lang="en-US" altLang="ko-KR" sz="1401" kern="0" dirty="0" err="1">
                <a:solidFill>
                  <a:srgbClr val="A31515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stdlib.h</a:t>
            </a:r>
            <a:r>
              <a:rPr lang="en-US" altLang="ko-KR" sz="1401" kern="0" dirty="0">
                <a:solidFill>
                  <a:srgbClr val="A31515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&gt;</a:t>
            </a:r>
            <a:endParaRPr lang="en-US" altLang="ko-KR" sz="1401" kern="0" dirty="0">
              <a:solidFill>
                <a:srgbClr val="000000"/>
              </a:solidFill>
              <a:latin typeface="Consolas" pitchFamily="49" charset="0"/>
              <a:ea typeface="Arial Unicode MS" pitchFamily="50" charset="-127"/>
              <a:cs typeface="Consolas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1" kern="0" dirty="0">
                <a:solidFill>
                  <a:srgbClr val="0000FF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#include</a:t>
            </a:r>
            <a:r>
              <a:rPr lang="en-US" altLang="ko-KR" sz="1401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 </a:t>
            </a:r>
            <a:r>
              <a:rPr lang="en-US" altLang="ko-KR" sz="1401" kern="0" dirty="0">
                <a:solidFill>
                  <a:srgbClr val="A31515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&lt;</a:t>
            </a:r>
            <a:r>
              <a:rPr lang="en-US" altLang="ko-KR" sz="1401" kern="0" dirty="0" err="1">
                <a:solidFill>
                  <a:srgbClr val="A31515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time.h</a:t>
            </a:r>
            <a:r>
              <a:rPr lang="en-US" altLang="ko-KR" sz="1401" kern="0" dirty="0">
                <a:solidFill>
                  <a:srgbClr val="A31515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&gt;</a:t>
            </a:r>
            <a:endParaRPr lang="en-US" altLang="ko-KR" sz="1401" kern="0" dirty="0">
              <a:solidFill>
                <a:srgbClr val="000000"/>
              </a:solidFill>
              <a:latin typeface="Consolas" pitchFamily="49" charset="0"/>
              <a:ea typeface="Arial Unicode MS" pitchFamily="50" charset="-127"/>
              <a:cs typeface="Consolas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1" kern="0" dirty="0">
                <a:solidFill>
                  <a:srgbClr val="0000FF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#define</a:t>
            </a:r>
            <a:r>
              <a:rPr lang="en-US" altLang="ko-KR" sz="1401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 SIZE 10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401" kern="0" dirty="0">
              <a:solidFill>
                <a:srgbClr val="000000"/>
              </a:solidFill>
              <a:latin typeface="Consolas" pitchFamily="49" charset="0"/>
              <a:ea typeface="Arial Unicode MS" pitchFamily="50" charset="-127"/>
              <a:cs typeface="Consolas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1" kern="0" dirty="0" err="1">
                <a:solidFill>
                  <a:srgbClr val="0000FF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int</a:t>
            </a:r>
            <a:r>
              <a:rPr lang="en-US" altLang="ko-KR" sz="1401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 main(</a:t>
            </a:r>
            <a:r>
              <a:rPr lang="en-US" altLang="ko-KR" sz="1401" kern="0" dirty="0">
                <a:solidFill>
                  <a:srgbClr val="0000FF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void</a:t>
            </a:r>
            <a:r>
              <a:rPr lang="en-US" altLang="ko-KR" sz="1401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) {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357205" algn="l"/>
                <a:tab pos="715995" algn="l"/>
              </a:tabLst>
            </a:pPr>
            <a:r>
              <a:rPr lang="en-US" altLang="ko-KR" sz="1401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	</a:t>
            </a:r>
            <a:r>
              <a:rPr lang="en-US" altLang="ko-KR" sz="1401" kern="0" dirty="0" err="1">
                <a:solidFill>
                  <a:srgbClr val="0000FF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int</a:t>
            </a:r>
            <a:r>
              <a:rPr lang="en-US" altLang="ko-KR" sz="1401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 prices[SIZE];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357205" algn="l"/>
                <a:tab pos="715995" algn="l"/>
              </a:tabLst>
            </a:pPr>
            <a:r>
              <a:rPr lang="en-US" altLang="ko-KR" sz="1401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	</a:t>
            </a:r>
            <a:r>
              <a:rPr lang="en-US" altLang="ko-KR" sz="1401" kern="0" dirty="0" err="1">
                <a:solidFill>
                  <a:srgbClr val="0000FF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int</a:t>
            </a:r>
            <a:r>
              <a:rPr lang="en-US" altLang="ko-KR" sz="1401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 </a:t>
            </a:r>
            <a:r>
              <a:rPr lang="en-US" altLang="ko-KR" sz="1401" kern="0" dirty="0" err="1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i</a:t>
            </a:r>
            <a:r>
              <a:rPr lang="en-US" altLang="ko-KR" sz="1401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, minimum;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357205" algn="l"/>
                <a:tab pos="715995" algn="l"/>
              </a:tabLst>
            </a:pPr>
            <a:endParaRPr lang="en-US" altLang="ko-KR" sz="1401" kern="0" dirty="0">
              <a:solidFill>
                <a:srgbClr val="000000"/>
              </a:solidFill>
              <a:latin typeface="Consolas" pitchFamily="49" charset="0"/>
              <a:ea typeface="Arial Unicode MS" pitchFamily="50" charset="-127"/>
              <a:cs typeface="Consolas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357205" algn="l"/>
                <a:tab pos="715995" algn="l"/>
              </a:tabLst>
            </a:pPr>
            <a:r>
              <a:rPr lang="en-US" altLang="ko-KR" sz="1401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	</a:t>
            </a:r>
            <a:r>
              <a:rPr lang="en-US" altLang="ko-KR" sz="1401" kern="0" dirty="0" err="1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srand</a:t>
            </a:r>
            <a:r>
              <a:rPr lang="en-US" altLang="ko-KR" sz="1401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((</a:t>
            </a:r>
            <a:r>
              <a:rPr lang="en-US" altLang="ko-KR" sz="1401" kern="0" dirty="0">
                <a:solidFill>
                  <a:srgbClr val="0000FF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unsigned</a:t>
            </a:r>
            <a:r>
              <a:rPr lang="en-US" altLang="ko-KR" sz="1401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)time(NULL));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357205" algn="l"/>
                <a:tab pos="715995" algn="l"/>
              </a:tabLst>
            </a:pPr>
            <a:r>
              <a:rPr lang="ko-KR" altLang="en-US" sz="1401" dirty="0">
                <a:latin typeface="Consolas" pitchFamily="49" charset="0"/>
                <a:ea typeface="Arial Unicode MS" pitchFamily="50" charset="-127"/>
                <a:cs typeface="Consolas" pitchFamily="49" charset="0"/>
              </a:rPr>
              <a:t>	</a:t>
            </a:r>
            <a:r>
              <a:rPr lang="en-US" altLang="ko-KR" sz="1401" dirty="0">
                <a:solidFill>
                  <a:srgbClr val="0000FF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for </a:t>
            </a:r>
            <a:r>
              <a:rPr lang="en-US" altLang="ko-KR" sz="1401" dirty="0">
                <a:latin typeface="Consolas" pitchFamily="49" charset="0"/>
                <a:ea typeface="Arial Unicode MS" pitchFamily="50" charset="-127"/>
                <a:cs typeface="Consolas" pitchFamily="49" charset="0"/>
              </a:rPr>
              <a:t>(</a:t>
            </a:r>
            <a:r>
              <a:rPr lang="en-US" altLang="ko-KR" sz="1401" dirty="0" err="1">
                <a:latin typeface="Consolas" pitchFamily="49" charset="0"/>
                <a:ea typeface="Arial Unicode MS" pitchFamily="50" charset="-127"/>
                <a:cs typeface="Consolas" pitchFamily="49" charset="0"/>
              </a:rPr>
              <a:t>i</a:t>
            </a:r>
            <a:r>
              <a:rPr lang="en-US" altLang="ko-KR" sz="1401" dirty="0">
                <a:latin typeface="Consolas" pitchFamily="49" charset="0"/>
                <a:ea typeface="Arial Unicode MS" pitchFamily="50" charset="-127"/>
                <a:cs typeface="Consolas" pitchFamily="49" charset="0"/>
              </a:rPr>
              <a:t> = 0; </a:t>
            </a:r>
            <a:r>
              <a:rPr lang="en-US" altLang="ko-KR" sz="1401" dirty="0" err="1">
                <a:latin typeface="Consolas" pitchFamily="49" charset="0"/>
                <a:ea typeface="Arial Unicode MS" pitchFamily="50" charset="-127"/>
                <a:cs typeface="Consolas" pitchFamily="49" charset="0"/>
              </a:rPr>
              <a:t>i</a:t>
            </a:r>
            <a:r>
              <a:rPr lang="en-US" altLang="ko-KR" sz="1401" dirty="0">
                <a:latin typeface="Consolas" pitchFamily="49" charset="0"/>
                <a:ea typeface="Arial Unicode MS" pitchFamily="50" charset="-127"/>
                <a:cs typeface="Consolas" pitchFamily="49" charset="0"/>
              </a:rPr>
              <a:t> &lt; SIZE; </a:t>
            </a:r>
            <a:r>
              <a:rPr lang="en-US" altLang="ko-KR" sz="1401" dirty="0" err="1">
                <a:latin typeface="Consolas" pitchFamily="49" charset="0"/>
                <a:ea typeface="Arial Unicode MS" pitchFamily="50" charset="-127"/>
                <a:cs typeface="Consolas" pitchFamily="49" charset="0"/>
              </a:rPr>
              <a:t>i</a:t>
            </a:r>
            <a:r>
              <a:rPr lang="en-US" altLang="ko-KR" sz="1401" dirty="0">
                <a:latin typeface="Consolas" pitchFamily="49" charset="0"/>
                <a:ea typeface="Arial Unicode MS" pitchFamily="50" charset="-127"/>
                <a:cs typeface="Consolas" pitchFamily="49" charset="0"/>
              </a:rPr>
              <a:t>++) {</a:t>
            </a:r>
            <a:r>
              <a:rPr lang="en-US" altLang="ko-KR" sz="1401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			prices[</a:t>
            </a:r>
            <a:r>
              <a:rPr lang="en-US" altLang="ko-KR" sz="1401" kern="0" dirty="0" err="1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i</a:t>
            </a:r>
            <a:r>
              <a:rPr lang="en-US" altLang="ko-KR" sz="1401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] = rand() % 100 + 1;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357205" algn="l"/>
                <a:tab pos="715995" algn="l"/>
              </a:tabLst>
            </a:pPr>
            <a:r>
              <a:rPr lang="en-US" altLang="ko-KR" sz="1401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		</a:t>
            </a:r>
            <a:r>
              <a:rPr lang="en-US" altLang="ko-KR" sz="1401" kern="0" dirty="0" err="1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printf</a:t>
            </a:r>
            <a:r>
              <a:rPr lang="en-US" altLang="ko-KR" sz="1401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(</a:t>
            </a:r>
            <a:r>
              <a:rPr lang="en-US" altLang="ko-KR" sz="1401" kern="0" dirty="0">
                <a:solidFill>
                  <a:srgbClr val="A31515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"%-3d "</a:t>
            </a:r>
            <a:r>
              <a:rPr lang="en-US" altLang="ko-KR" sz="1401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, prices[</a:t>
            </a:r>
            <a:r>
              <a:rPr lang="en-US" altLang="ko-KR" sz="1401" kern="0" dirty="0" err="1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i</a:t>
            </a:r>
            <a:r>
              <a:rPr lang="en-US" altLang="ko-KR" sz="1401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]);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357205" algn="l"/>
                <a:tab pos="715995" algn="l"/>
              </a:tabLst>
            </a:pPr>
            <a:r>
              <a:rPr lang="en-US" altLang="ko-KR" sz="1401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	}</a:t>
            </a:r>
          </a:p>
          <a:p>
            <a:pPr>
              <a:tabLst>
                <a:tab pos="355615" algn="l"/>
              </a:tabLst>
            </a:pPr>
            <a:r>
              <a:rPr lang="ko-KR" altLang="en-US" sz="1401" dirty="0">
                <a:latin typeface="Consolas" pitchFamily="49" charset="0"/>
                <a:ea typeface="Arial Unicode MS" pitchFamily="50" charset="-127"/>
                <a:cs typeface="Consolas" pitchFamily="49" charset="0"/>
              </a:rPr>
              <a:t>	</a:t>
            </a:r>
            <a:r>
              <a:rPr lang="en-US" altLang="ko-KR" sz="1401" dirty="0" err="1">
                <a:latin typeface="Consolas" pitchFamily="49" charset="0"/>
                <a:ea typeface="Arial Unicode MS" pitchFamily="50" charset="-127"/>
                <a:cs typeface="Consolas" pitchFamily="49" charset="0"/>
              </a:rPr>
              <a:t>printf</a:t>
            </a:r>
            <a:r>
              <a:rPr lang="en-US" altLang="ko-KR" sz="1401" dirty="0">
                <a:latin typeface="Consolas" pitchFamily="49" charset="0"/>
                <a:ea typeface="Arial Unicode MS" pitchFamily="50" charset="-127"/>
                <a:cs typeface="Consolas" pitchFamily="49" charset="0"/>
              </a:rPr>
              <a:t>(</a:t>
            </a:r>
            <a:r>
              <a:rPr lang="en-US" altLang="ko-KR" sz="1401" dirty="0">
                <a:solidFill>
                  <a:srgbClr val="A31515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"\n"</a:t>
            </a:r>
            <a:r>
              <a:rPr lang="en-US" altLang="ko-KR" sz="1401" dirty="0">
                <a:latin typeface="Consolas" pitchFamily="49" charset="0"/>
                <a:ea typeface="Arial Unicode MS" pitchFamily="50" charset="-127"/>
                <a:cs typeface="Consolas" pitchFamily="49" charset="0"/>
              </a:rPr>
              <a:t>);</a:t>
            </a:r>
          </a:p>
          <a:p>
            <a:pPr>
              <a:tabLst>
                <a:tab pos="355615" algn="l"/>
              </a:tabLst>
            </a:pPr>
            <a:endParaRPr lang="en-US" altLang="ko-KR" sz="1401" dirty="0">
              <a:latin typeface="Consolas" pitchFamily="49" charset="0"/>
              <a:ea typeface="Arial Unicode MS" pitchFamily="50" charset="-127"/>
              <a:cs typeface="Consolas" pitchFamily="49" charset="0"/>
            </a:endParaRPr>
          </a:p>
          <a:p>
            <a:pPr>
              <a:tabLst>
                <a:tab pos="355615" algn="l"/>
              </a:tabLst>
            </a:pPr>
            <a:endParaRPr lang="ko-KR" altLang="en-US" sz="1401" kern="100" dirty="0">
              <a:solidFill>
                <a:srgbClr val="000000"/>
              </a:solidFill>
              <a:latin typeface="Consolas" pitchFamily="49" charset="0"/>
              <a:ea typeface="Arial Unicode MS" pitchFamily="50" charset="-127"/>
              <a:cs typeface="Consolas" pitchFamily="49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F97D451-3D5A-5388-8449-79BE772242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618" y="1583652"/>
            <a:ext cx="4380170" cy="2425409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355615" algn="l"/>
                <a:tab pos="722344" algn="l"/>
              </a:tabLst>
            </a:pPr>
            <a:r>
              <a:rPr lang="en-US" altLang="ko-KR" sz="1401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	minimum = prices[0];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355615" algn="l"/>
                <a:tab pos="722344" algn="l"/>
              </a:tabLst>
            </a:pPr>
            <a:r>
              <a:rPr lang="ko-KR" altLang="en-US" sz="1401" dirty="0">
                <a:latin typeface="Consolas" pitchFamily="49" charset="0"/>
                <a:ea typeface="Arial Unicode MS" pitchFamily="50" charset="-127"/>
                <a:cs typeface="Consolas" pitchFamily="49" charset="0"/>
              </a:rPr>
              <a:t>	</a:t>
            </a:r>
            <a:r>
              <a:rPr lang="en-US" altLang="ko-KR" sz="1401" dirty="0">
                <a:solidFill>
                  <a:srgbClr val="0000FF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for </a:t>
            </a:r>
            <a:r>
              <a:rPr lang="en-US" altLang="ko-KR" sz="1401" dirty="0">
                <a:latin typeface="Consolas" pitchFamily="49" charset="0"/>
                <a:ea typeface="Arial Unicode MS" pitchFamily="50" charset="-127"/>
                <a:cs typeface="Consolas" pitchFamily="49" charset="0"/>
              </a:rPr>
              <a:t>(</a:t>
            </a:r>
            <a:r>
              <a:rPr lang="en-US" altLang="ko-KR" sz="1401" dirty="0" err="1">
                <a:latin typeface="Consolas" pitchFamily="49" charset="0"/>
                <a:ea typeface="Arial Unicode MS" pitchFamily="50" charset="-127"/>
                <a:cs typeface="Consolas" pitchFamily="49" charset="0"/>
              </a:rPr>
              <a:t>i</a:t>
            </a:r>
            <a:r>
              <a:rPr lang="en-US" altLang="ko-KR" sz="1401" dirty="0">
                <a:latin typeface="Consolas" pitchFamily="49" charset="0"/>
                <a:ea typeface="Arial Unicode MS" pitchFamily="50" charset="-127"/>
                <a:cs typeface="Consolas" pitchFamily="49" charset="0"/>
              </a:rPr>
              <a:t> = </a:t>
            </a:r>
            <a:r>
              <a:rPr lang="en-US" altLang="ko-KR" sz="1401" dirty="0">
                <a:solidFill>
                  <a:srgbClr val="FF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1</a:t>
            </a:r>
            <a:r>
              <a:rPr lang="en-US" altLang="ko-KR" sz="1401" dirty="0">
                <a:latin typeface="Consolas" pitchFamily="49" charset="0"/>
                <a:ea typeface="Arial Unicode MS" pitchFamily="50" charset="-127"/>
                <a:cs typeface="Consolas" pitchFamily="49" charset="0"/>
              </a:rPr>
              <a:t>; </a:t>
            </a:r>
            <a:r>
              <a:rPr lang="en-US" altLang="ko-KR" sz="1401" dirty="0" err="1">
                <a:latin typeface="Consolas" pitchFamily="49" charset="0"/>
                <a:ea typeface="Arial Unicode MS" pitchFamily="50" charset="-127"/>
                <a:cs typeface="Consolas" pitchFamily="49" charset="0"/>
              </a:rPr>
              <a:t>i</a:t>
            </a:r>
            <a:r>
              <a:rPr lang="en-US" altLang="ko-KR" sz="1401" dirty="0">
                <a:latin typeface="Consolas" pitchFamily="49" charset="0"/>
                <a:ea typeface="Arial Unicode MS" pitchFamily="50" charset="-127"/>
                <a:cs typeface="Consolas" pitchFamily="49" charset="0"/>
              </a:rPr>
              <a:t> &lt; SIZE; </a:t>
            </a:r>
            <a:r>
              <a:rPr lang="en-US" altLang="ko-KR" sz="1401" dirty="0" err="1">
                <a:latin typeface="Consolas" pitchFamily="49" charset="0"/>
                <a:ea typeface="Arial Unicode MS" pitchFamily="50" charset="-127"/>
                <a:cs typeface="Consolas" pitchFamily="49" charset="0"/>
              </a:rPr>
              <a:t>i</a:t>
            </a:r>
            <a:r>
              <a:rPr lang="en-US" altLang="ko-KR" sz="1401" dirty="0">
                <a:latin typeface="Consolas" pitchFamily="49" charset="0"/>
                <a:ea typeface="Arial Unicode MS" pitchFamily="50" charset="-127"/>
                <a:cs typeface="Consolas" pitchFamily="49" charset="0"/>
              </a:rPr>
              <a:t>++)</a:t>
            </a:r>
            <a:r>
              <a:rPr lang="en-US" altLang="ko-KR" sz="1401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	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355615" algn="l"/>
                <a:tab pos="722344" algn="l"/>
              </a:tabLst>
            </a:pPr>
            <a:r>
              <a:rPr lang="en-US" altLang="ko-KR" sz="1401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		</a:t>
            </a:r>
            <a:r>
              <a:rPr lang="en-US" altLang="ko-KR" sz="1401" kern="0" dirty="0">
                <a:solidFill>
                  <a:srgbClr val="0000FF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if </a:t>
            </a:r>
            <a:r>
              <a:rPr lang="en-US" altLang="ko-KR" sz="1401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(prices[</a:t>
            </a:r>
            <a:r>
              <a:rPr lang="en-US" altLang="ko-KR" sz="1401" kern="0" dirty="0" err="1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i</a:t>
            </a:r>
            <a:r>
              <a:rPr lang="en-US" altLang="ko-KR" sz="1401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] &lt; minimum)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355615" algn="l"/>
                <a:tab pos="722344" algn="l"/>
                <a:tab pos="1077961" algn="l"/>
              </a:tabLst>
            </a:pPr>
            <a:r>
              <a:rPr lang="en-US" altLang="ko-KR" sz="1401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			minimum = prices[</a:t>
            </a:r>
            <a:r>
              <a:rPr lang="en-US" altLang="ko-KR" sz="1401" kern="0" dirty="0" err="1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i</a:t>
            </a:r>
            <a:r>
              <a:rPr lang="en-US" altLang="ko-KR" sz="1401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];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355615" algn="l"/>
                <a:tab pos="722344" algn="l"/>
                <a:tab pos="1077961" algn="l"/>
              </a:tabLst>
            </a:pPr>
            <a:endParaRPr lang="en-US" altLang="ko-KR" sz="1401" kern="0" dirty="0">
              <a:solidFill>
                <a:srgbClr val="000000"/>
              </a:solidFill>
              <a:latin typeface="Consolas" pitchFamily="49" charset="0"/>
              <a:ea typeface="Arial Unicode MS" pitchFamily="50" charset="-127"/>
              <a:cs typeface="Consolas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355615" algn="l"/>
                <a:tab pos="722344" algn="l"/>
              </a:tabLst>
            </a:pPr>
            <a:r>
              <a:rPr lang="en-US" altLang="ko-KR" sz="1401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	</a:t>
            </a:r>
            <a:r>
              <a:rPr lang="en-US" altLang="ko-KR" sz="1401" kern="0" dirty="0" err="1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printf</a:t>
            </a:r>
            <a:r>
              <a:rPr lang="en-US" altLang="ko-KR" sz="1401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(</a:t>
            </a:r>
            <a:r>
              <a:rPr lang="en-US" altLang="ko-KR" sz="1401" kern="0" dirty="0">
                <a:solidFill>
                  <a:srgbClr val="A31515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"</a:t>
            </a:r>
            <a:r>
              <a:rPr lang="ko-KR" altLang="en-US" sz="1401" kern="0" dirty="0">
                <a:solidFill>
                  <a:srgbClr val="A31515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최솟값은 </a:t>
            </a:r>
            <a:r>
              <a:rPr lang="en-US" altLang="ko-KR" sz="1401" kern="0" dirty="0">
                <a:solidFill>
                  <a:srgbClr val="A31515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%d</a:t>
            </a:r>
            <a:r>
              <a:rPr lang="ko-KR" altLang="en-US" sz="1401" kern="0" dirty="0">
                <a:solidFill>
                  <a:srgbClr val="A31515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입니다</a:t>
            </a:r>
            <a:r>
              <a:rPr lang="en-US" altLang="ko-KR" sz="1401" kern="0" dirty="0">
                <a:solidFill>
                  <a:srgbClr val="A31515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.\n"</a:t>
            </a:r>
            <a:r>
              <a:rPr lang="en-US" altLang="ko-KR" sz="1401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, minimum);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355615" algn="l"/>
                <a:tab pos="722344" algn="l"/>
              </a:tabLst>
            </a:pPr>
            <a:endParaRPr lang="en-US" altLang="ko-KR" sz="1401" kern="0" dirty="0">
              <a:solidFill>
                <a:srgbClr val="000000"/>
              </a:solidFill>
              <a:latin typeface="Consolas" pitchFamily="49" charset="0"/>
              <a:ea typeface="Arial Unicode MS" pitchFamily="50" charset="-127"/>
              <a:cs typeface="Consolas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355615" algn="l"/>
                <a:tab pos="722344" algn="l"/>
              </a:tabLst>
            </a:pPr>
            <a:r>
              <a:rPr lang="en-US" altLang="ko-KR" sz="1401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	</a:t>
            </a:r>
            <a:r>
              <a:rPr lang="en-US" altLang="ko-KR" sz="1401" kern="0" dirty="0">
                <a:solidFill>
                  <a:srgbClr val="0000FF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return</a:t>
            </a:r>
            <a:r>
              <a:rPr lang="en-US" altLang="ko-KR" sz="1401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 0;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355615" algn="l"/>
                <a:tab pos="722344" algn="l"/>
              </a:tabLst>
            </a:pPr>
            <a:r>
              <a:rPr lang="en-US" altLang="ko-KR" sz="1401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}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43EC42C-A496-DE03-0B3D-2DAE41B227AA}"/>
              </a:ext>
            </a:extLst>
          </p:cNvPr>
          <p:cNvGrpSpPr/>
          <p:nvPr/>
        </p:nvGrpSpPr>
        <p:grpSpPr>
          <a:xfrm>
            <a:off x="5186732" y="4263955"/>
            <a:ext cx="3944460" cy="765246"/>
            <a:chOff x="5038165" y="815788"/>
            <a:chExt cx="3663880" cy="131623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82A9743-0FA0-9CC3-761C-4E18C055E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6679" y="1911736"/>
              <a:ext cx="745785" cy="220282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8067465-DC81-51E0-DE34-4B2A3623EFD8}"/>
                </a:ext>
              </a:extLst>
            </p:cNvPr>
            <p:cNvSpPr/>
            <p:nvPr/>
          </p:nvSpPr>
          <p:spPr>
            <a:xfrm>
              <a:off x="5038165" y="815788"/>
              <a:ext cx="3663880" cy="1177982"/>
            </a:xfrm>
            <a:prstGeom prst="rect">
              <a:avLst/>
            </a:prstGeom>
            <a:solidFill>
              <a:srgbClr val="1F6EA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1"/>
              <a:r>
                <a:rPr lang="en-US" altLang="ko-KR" sz="1401" dirty="0">
                  <a:latin typeface="Consolas" panose="020B0609020204030204" pitchFamily="49" charset="0"/>
                  <a:ea typeface="굴림" panose="020B0600000101010101" pitchFamily="50" charset="-127"/>
                  <a:cs typeface="Courier New" pitchFamily="49" charset="0"/>
                </a:rPr>
                <a:t>28  81  60  83  67  10  66  97  37  94</a:t>
              </a:r>
              <a:endParaRPr lang="ko-KR" altLang="en-US" sz="1401" dirty="0">
                <a:latin typeface="Consolas" panose="020B0609020204030204" pitchFamily="49" charset="0"/>
                <a:ea typeface="굴림" panose="020B0600000101010101" pitchFamily="50" charset="-127"/>
                <a:cs typeface="Courier New" pitchFamily="49" charset="0"/>
              </a:endParaRPr>
            </a:p>
            <a:p>
              <a:pPr latinLnBrk="1"/>
              <a:r>
                <a:rPr lang="ko-KR" altLang="en-US" sz="1401" dirty="0">
                  <a:latin typeface="Consolas" panose="020B0609020204030204" pitchFamily="49" charset="0"/>
                  <a:ea typeface="굴림" panose="020B0600000101010101" pitchFamily="50" charset="-127"/>
                  <a:cs typeface="Courier New" pitchFamily="49" charset="0"/>
                </a:rPr>
                <a:t>최솟값은 </a:t>
              </a:r>
              <a:r>
                <a:rPr lang="en-US" altLang="ko-KR" sz="1401" dirty="0">
                  <a:latin typeface="Consolas" panose="020B0609020204030204" pitchFamily="49" charset="0"/>
                  <a:ea typeface="굴림" panose="020B0600000101010101" pitchFamily="50" charset="-127"/>
                  <a:cs typeface="Courier New" pitchFamily="49" charset="0"/>
                </a:rPr>
                <a:t>10</a:t>
              </a:r>
              <a:r>
                <a:rPr lang="ko-KR" altLang="en-US" sz="1401" dirty="0">
                  <a:latin typeface="Consolas" panose="020B0609020204030204" pitchFamily="49" charset="0"/>
                  <a:ea typeface="굴림" panose="020B0600000101010101" pitchFamily="50" charset="-127"/>
                  <a:cs typeface="Courier New" pitchFamily="49" charset="0"/>
                </a:rPr>
                <a:t>입니다</a:t>
              </a:r>
              <a:r>
                <a:rPr lang="en-US" altLang="ko-KR" sz="1401" dirty="0">
                  <a:latin typeface="Consolas" panose="020B0609020204030204" pitchFamily="49" charset="0"/>
                  <a:ea typeface="굴림" panose="020B0600000101010101" pitchFamily="50" charset="-127"/>
                  <a:cs typeface="Courier New" pitchFamily="49" charset="0"/>
                </a:rPr>
                <a:t>.</a:t>
              </a:r>
              <a:endParaRPr lang="ko-KR" altLang="en-US" sz="1401" dirty="0">
                <a:latin typeface="Consolas" panose="020B0609020204030204" pitchFamily="49" charset="0"/>
                <a:ea typeface="굴림" panose="020B0600000101010101" pitchFamily="50" charset="-127"/>
                <a:cs typeface="Courier New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7197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>
          <a:xfrm>
            <a:off x="993650" y="228603"/>
            <a:ext cx="8153401" cy="990601"/>
          </a:xfrm>
        </p:spPr>
        <p:txBody>
          <a:bodyPr/>
          <a:lstStyle/>
          <a:p>
            <a:pPr eaLnBrk="1" hangingPunct="1"/>
            <a:r>
              <a:rPr lang="ko-KR" altLang="en-US" sz="3600"/>
              <a:t>배열의 필요성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B5D4490-3B94-9E7C-09FC-7369068D5EF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719607" y="1515360"/>
            <a:ext cx="6065750" cy="4821494"/>
          </a:xfr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993650" y="228603"/>
            <a:ext cx="8153401" cy="990601"/>
          </a:xfrm>
        </p:spPr>
        <p:txBody>
          <a:bodyPr/>
          <a:lstStyle/>
          <a:p>
            <a:pPr eaLnBrk="1" hangingPunct="1"/>
            <a:r>
              <a:rPr lang="ko-KR" altLang="en-US" sz="3600"/>
              <a:t>배열과 함수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AE37F87-0323-3042-4F03-57B5BCCA2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221" y="1586141"/>
            <a:ext cx="7785100" cy="472129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15" indent="-342915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dirty="0">
                <a:solidFill>
                  <a:srgbClr val="0000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#include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kumimoji="1" lang="en-US" altLang="ko-KR" sz="1600" dirty="0">
                <a:solidFill>
                  <a:srgbClr val="8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&lt;</a:t>
            </a:r>
            <a:r>
              <a:rPr kumimoji="1" lang="en-US" altLang="ko-KR" sz="1600" dirty="0" err="1">
                <a:solidFill>
                  <a:srgbClr val="8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stdio.h</a:t>
            </a:r>
            <a:r>
              <a:rPr kumimoji="1" lang="en-US" altLang="ko-KR" sz="1600" dirty="0">
                <a:solidFill>
                  <a:srgbClr val="8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&gt;</a:t>
            </a:r>
          </a:p>
          <a:p>
            <a:pPr marL="342915" indent="-342915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dirty="0">
                <a:solidFill>
                  <a:srgbClr val="0000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#define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STUDENTS 5</a:t>
            </a:r>
            <a:r>
              <a:rPr kumimoji="1" lang="en-US" altLang="ko-KR" sz="1600" dirty="0">
                <a:solidFill>
                  <a:srgbClr val="0000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endParaRPr kumimoji="1" lang="en-US" altLang="ko-KR" sz="1600" dirty="0">
              <a:solidFill>
                <a:srgbClr val="00000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 marL="342915" indent="-342915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</a:pPr>
            <a:endParaRPr kumimoji="1" lang="en-US" altLang="ko-KR" sz="1600" dirty="0">
              <a:solidFill>
                <a:srgbClr val="FF000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 marL="342915" indent="-342915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dirty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int </a:t>
            </a:r>
            <a:r>
              <a:rPr kumimoji="1" lang="en-US" altLang="ko-KR" sz="1600" dirty="0" err="1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get_average</a:t>
            </a:r>
            <a:r>
              <a:rPr kumimoji="1" lang="en-US" altLang="ko-KR" sz="1600" dirty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(int scores[ ], int n); </a:t>
            </a:r>
            <a:endParaRPr kumimoji="1" lang="en-US" altLang="ko-KR" sz="1600" dirty="0">
              <a:solidFill>
                <a:srgbClr val="00000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 marL="342915" indent="-342915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</a:pPr>
            <a:endParaRPr kumimoji="1" lang="en-US" altLang="ko-KR" sz="1600" dirty="0">
              <a:solidFill>
                <a:srgbClr val="0000FF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 marL="342915" indent="-342915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dirty="0">
                <a:solidFill>
                  <a:srgbClr val="0000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int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main(</a:t>
            </a:r>
            <a:r>
              <a:rPr kumimoji="1" lang="en-US" altLang="ko-KR" sz="1600" dirty="0">
                <a:solidFill>
                  <a:srgbClr val="0000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void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)</a:t>
            </a:r>
            <a:r>
              <a:rPr kumimoji="1" lang="en-US" altLang="ko-KR" sz="1600" dirty="0">
                <a:solidFill>
                  <a:srgbClr val="0000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{ </a:t>
            </a:r>
          </a:p>
          <a:p>
            <a:pPr marL="342915" indent="-342915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        </a:t>
            </a:r>
            <a:r>
              <a:rPr kumimoji="1" lang="en-US" altLang="ko-KR" sz="1600" dirty="0">
                <a:solidFill>
                  <a:srgbClr val="0000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int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scores[STUDENTS] = { 1, 2, 3, 4, 5 }; </a:t>
            </a:r>
          </a:p>
          <a:p>
            <a:pPr marL="342915" indent="-342915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        </a:t>
            </a:r>
            <a:r>
              <a:rPr kumimoji="1" lang="en-US" altLang="ko-KR" sz="1600" dirty="0" err="1">
                <a:solidFill>
                  <a:srgbClr val="0000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int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kumimoji="1" lang="en-US" altLang="ko-KR" sz="1600" dirty="0" err="1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avg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; </a:t>
            </a:r>
          </a:p>
          <a:p>
            <a:pPr marL="342915" indent="-342915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        </a:t>
            </a:r>
            <a:r>
              <a:rPr kumimoji="1" lang="en-US" altLang="ko-KR" sz="1600" dirty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avg = </a:t>
            </a:r>
            <a:r>
              <a:rPr kumimoji="1" lang="en-US" altLang="ko-KR" sz="1600" dirty="0" err="1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get_average</a:t>
            </a:r>
            <a:r>
              <a:rPr kumimoji="1" lang="en-US" altLang="ko-KR" sz="1600" dirty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(scores, </a:t>
            </a:r>
            <a:r>
              <a:rPr kumimoji="1" lang="en-US" altLang="ko-KR" sz="1600" b="1" dirty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STUDENTS</a:t>
            </a:r>
            <a:r>
              <a:rPr kumimoji="1" lang="en-US" altLang="ko-KR" sz="1600" dirty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);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</a:p>
          <a:p>
            <a:pPr marL="342915" indent="-342915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        </a:t>
            </a:r>
            <a:r>
              <a:rPr kumimoji="1" lang="en-US" altLang="ko-KR" sz="1600" dirty="0" err="1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printf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</a:t>
            </a:r>
            <a:r>
              <a:rPr kumimoji="1" lang="en-US" altLang="ko-KR" sz="1600" dirty="0">
                <a:solidFill>
                  <a:srgbClr val="8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"</a:t>
            </a:r>
            <a:r>
              <a:rPr kumimoji="1" lang="ko-KR" altLang="en-US" sz="1600" dirty="0">
                <a:solidFill>
                  <a:srgbClr val="8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평균은 </a:t>
            </a:r>
            <a:r>
              <a:rPr kumimoji="1" lang="en-US" altLang="ko-KR" sz="1600" dirty="0">
                <a:solidFill>
                  <a:srgbClr val="8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%d</a:t>
            </a:r>
            <a:r>
              <a:rPr kumimoji="1" lang="ko-KR" altLang="en-US" sz="1600" dirty="0">
                <a:solidFill>
                  <a:srgbClr val="8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입니다</a:t>
            </a:r>
            <a:r>
              <a:rPr kumimoji="1" lang="en-US" altLang="ko-KR" sz="1600" dirty="0">
                <a:solidFill>
                  <a:srgbClr val="8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.\n"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, </a:t>
            </a:r>
            <a:r>
              <a:rPr kumimoji="1" lang="en-US" altLang="ko-KR" sz="1600" dirty="0" err="1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avg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); </a:t>
            </a:r>
          </a:p>
          <a:p>
            <a:pPr marL="342915" indent="-342915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        </a:t>
            </a:r>
            <a:r>
              <a:rPr kumimoji="1" lang="en-US" altLang="ko-KR" sz="1600" dirty="0">
                <a:solidFill>
                  <a:srgbClr val="0000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return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0; </a:t>
            </a:r>
          </a:p>
          <a:p>
            <a:pPr marL="342915" indent="-342915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} </a:t>
            </a:r>
          </a:p>
          <a:p>
            <a:pPr marL="342915" indent="-342915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</a:pPr>
            <a:endParaRPr kumimoji="1" lang="en-US" altLang="ko-KR" sz="1600" dirty="0">
              <a:solidFill>
                <a:srgbClr val="00000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 marL="342915" indent="-342915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dirty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int </a:t>
            </a:r>
            <a:r>
              <a:rPr kumimoji="1" lang="en-US" altLang="ko-KR" sz="1600" dirty="0" err="1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get_average</a:t>
            </a:r>
            <a:r>
              <a:rPr kumimoji="1" lang="en-US" altLang="ko-KR" sz="1600" dirty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(int scores[ ], </a:t>
            </a:r>
            <a:r>
              <a:rPr kumimoji="1" lang="en-US" altLang="ko-KR" sz="1600" b="1" dirty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int n</a:t>
            </a:r>
            <a:r>
              <a:rPr kumimoji="1" lang="en-US" altLang="ko-KR" sz="1600" dirty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) 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{ </a:t>
            </a:r>
          </a:p>
          <a:p>
            <a:pPr marL="342915" indent="-342915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        </a:t>
            </a:r>
            <a:r>
              <a:rPr kumimoji="1" lang="en-US" altLang="ko-KR" sz="1600" dirty="0" err="1">
                <a:solidFill>
                  <a:srgbClr val="0000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int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kumimoji="1" lang="en-US" altLang="ko-KR" sz="1600" dirty="0" err="1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, sum = 0; </a:t>
            </a:r>
          </a:p>
          <a:p>
            <a:pPr marL="342915" indent="-342915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        </a:t>
            </a:r>
            <a:r>
              <a:rPr kumimoji="1" lang="en-US" altLang="ko-KR" sz="1600" dirty="0">
                <a:solidFill>
                  <a:srgbClr val="0000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for 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</a:t>
            </a:r>
            <a:r>
              <a:rPr kumimoji="1" lang="en-US" altLang="ko-KR" sz="1600" dirty="0" err="1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= 0; </a:t>
            </a:r>
            <a:r>
              <a:rPr kumimoji="1" lang="en-US" altLang="ko-KR" sz="1600" dirty="0" err="1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&lt; n; </a:t>
            </a:r>
            <a:r>
              <a:rPr kumimoji="1" lang="en-US" altLang="ko-KR" sz="1600" dirty="0" err="1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++) </a:t>
            </a:r>
          </a:p>
          <a:p>
            <a:pPr marL="342915" indent="-342915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              sum += scores[</a:t>
            </a:r>
            <a:r>
              <a:rPr kumimoji="1" lang="en-US" altLang="ko-KR" sz="1600" dirty="0" err="1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]; </a:t>
            </a:r>
          </a:p>
          <a:p>
            <a:pPr marL="342915" indent="-342915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        </a:t>
            </a:r>
            <a:r>
              <a:rPr kumimoji="1" lang="en-US" altLang="ko-KR" sz="1600" dirty="0">
                <a:solidFill>
                  <a:srgbClr val="0000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return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sum / n; </a:t>
            </a:r>
          </a:p>
          <a:p>
            <a:pPr marL="342915" indent="-342915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} </a:t>
            </a:r>
            <a:endParaRPr kumimoji="1" lang="ko-KR" altLang="en-US" sz="1600" dirty="0">
              <a:solidFill>
                <a:srgbClr val="00000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DA40D2A2-BCD1-86E8-7E6F-9C075415EF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5397" y="4170595"/>
            <a:ext cx="1982404" cy="307905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r>
              <a:rPr lang="ko-KR" altLang="en-US" sz="1401" b="1" dirty="0">
                <a:solidFill>
                  <a:schemeClr val="tx2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배열의 원본이 전달됨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15493E6-1B33-DE69-CD98-01170CFB4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5621" y="1662610"/>
            <a:ext cx="4022919" cy="1111593"/>
          </a:xfrm>
          <a:solidFill>
            <a:srgbClr val="CAF8FE"/>
          </a:solidFill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buNone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배열은 사본이 아닌 원본이 인자로 전달됨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ko-KR" sz="16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(</a:t>
            </a:r>
            <a:r>
              <a:rPr lang="ko-KR" altLang="en-US" sz="16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배열의 시작 주소</a:t>
            </a:r>
            <a:r>
              <a:rPr lang="en-US" altLang="ko-KR" sz="16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포인터</a:t>
            </a:r>
            <a:r>
              <a:rPr lang="en-US" altLang="ko-KR" sz="16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전달됨</a:t>
            </a:r>
            <a:r>
              <a:rPr lang="en-US" altLang="ko-KR" sz="16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spcBef>
                <a:spcPts val="500"/>
              </a:spcBef>
              <a:buNone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형식인자에서 배열의 크기는 생략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500"/>
              </a:spcBef>
              <a:buNone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배열의 크기는 별도 인자로 전달해야 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F79FE89-B513-6382-3E3F-CE113F3BFDF0}"/>
              </a:ext>
            </a:extLst>
          </p:cNvPr>
          <p:cNvCxnSpPr/>
          <p:nvPr/>
        </p:nvCxnSpPr>
        <p:spPr bwMode="auto">
          <a:xfrm flipH="1">
            <a:off x="3062674" y="3751494"/>
            <a:ext cx="419100" cy="103822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D734CA17-5316-6CC7-76E5-0DFE1B0C60C3}"/>
              </a:ext>
            </a:extLst>
          </p:cNvPr>
          <p:cNvGrpSpPr/>
          <p:nvPr/>
        </p:nvGrpSpPr>
        <p:grpSpPr>
          <a:xfrm>
            <a:off x="5953404" y="3384055"/>
            <a:ext cx="2300140" cy="716439"/>
            <a:chOff x="5038165" y="815788"/>
            <a:chExt cx="3663880" cy="131623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1438F83-0D59-A4FC-7E1E-52069D936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56679" y="1911736"/>
              <a:ext cx="745785" cy="220282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1349CDF-7518-6AE2-2491-408C77C82975}"/>
                </a:ext>
              </a:extLst>
            </p:cNvPr>
            <p:cNvSpPr/>
            <p:nvPr/>
          </p:nvSpPr>
          <p:spPr>
            <a:xfrm>
              <a:off x="5038165" y="815788"/>
              <a:ext cx="3663880" cy="1177982"/>
            </a:xfrm>
            <a:prstGeom prst="rect">
              <a:avLst/>
            </a:prstGeom>
            <a:solidFill>
              <a:srgbClr val="1F6EA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1"/>
              <a:r>
                <a:rPr lang="ko-KR" altLang="en-US" sz="140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평균은 </a:t>
              </a:r>
              <a:r>
                <a:rPr lang="en-US" altLang="ko-KR" sz="140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ko-KR" altLang="en-US" sz="140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입니다</a:t>
              </a:r>
              <a:r>
                <a:rPr lang="en-US" altLang="ko-KR" sz="140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40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예제</a:t>
            </a:r>
            <a:r>
              <a:rPr lang="en-US" altLang="ko-KR" sz="3600" dirty="0"/>
              <a:t>: </a:t>
            </a:r>
            <a:r>
              <a:rPr lang="ko-KR" altLang="en-US" sz="3600" dirty="0"/>
              <a:t>배열</a:t>
            </a:r>
            <a:r>
              <a:rPr lang="en-US" altLang="ko-KR" sz="3600" dirty="0"/>
              <a:t> </a:t>
            </a:r>
            <a:r>
              <a:rPr lang="ko-KR" altLang="en-US" sz="3600" dirty="0"/>
              <a:t>인자</a:t>
            </a:r>
            <a:endParaRPr lang="en-US" altLang="ko-KR" sz="3600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0E9D762-1828-CAE4-F632-AADEDD5234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5" y="1710604"/>
            <a:ext cx="3792537" cy="376030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15" indent="-342915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dirty="0">
                <a:solidFill>
                  <a:srgbClr val="0000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#include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kumimoji="1" lang="en-US" altLang="ko-KR" sz="1600" dirty="0">
                <a:solidFill>
                  <a:srgbClr val="8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&lt;</a:t>
            </a:r>
            <a:r>
              <a:rPr kumimoji="1" lang="en-US" altLang="ko-KR" sz="1600" dirty="0" err="1">
                <a:solidFill>
                  <a:srgbClr val="8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stdio.h</a:t>
            </a:r>
            <a:r>
              <a:rPr kumimoji="1" lang="en-US" altLang="ko-KR" sz="1600" dirty="0">
                <a:solidFill>
                  <a:srgbClr val="8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&gt;</a:t>
            </a:r>
            <a:r>
              <a:rPr kumimoji="1" lang="en-US" altLang="ko-KR" sz="1600" dirty="0">
                <a:solidFill>
                  <a:srgbClr val="0000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</a:p>
          <a:p>
            <a:pPr marL="342915" indent="-342915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dirty="0">
                <a:solidFill>
                  <a:srgbClr val="0000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#define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SIZE 7</a:t>
            </a:r>
            <a:r>
              <a:rPr kumimoji="1" lang="en-US" altLang="ko-KR" sz="1600" dirty="0">
                <a:solidFill>
                  <a:srgbClr val="0000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endParaRPr kumimoji="1" lang="en-US" altLang="ko-KR" sz="1600" dirty="0">
              <a:solidFill>
                <a:srgbClr val="00000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 marL="342915" indent="-342915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</a:pPr>
            <a:endParaRPr kumimoji="1" lang="en-US" altLang="ko-KR" sz="1600" dirty="0">
              <a:solidFill>
                <a:srgbClr val="0000FF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 marL="342915" indent="-342915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dirty="0">
                <a:solidFill>
                  <a:srgbClr val="0000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void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kumimoji="1" lang="en-US" altLang="ko-KR" sz="1600" dirty="0" err="1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square_array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</a:t>
            </a:r>
            <a:r>
              <a:rPr kumimoji="1" lang="en-US" altLang="ko-KR" sz="1600" dirty="0">
                <a:solidFill>
                  <a:srgbClr val="0000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int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a[], </a:t>
            </a:r>
            <a:r>
              <a:rPr kumimoji="1" lang="en-US" altLang="ko-KR" sz="1600" dirty="0">
                <a:solidFill>
                  <a:srgbClr val="0000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int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size);</a:t>
            </a:r>
            <a:r>
              <a:rPr kumimoji="1" lang="en-US" altLang="ko-KR" sz="1600" dirty="0">
                <a:solidFill>
                  <a:srgbClr val="0000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</a:p>
          <a:p>
            <a:pPr marL="342915" indent="-342915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dirty="0">
                <a:solidFill>
                  <a:srgbClr val="0000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void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kumimoji="1" lang="en-US" altLang="ko-KR" sz="1600" dirty="0" err="1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print_array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</a:t>
            </a:r>
            <a:r>
              <a:rPr kumimoji="1" lang="en-US" altLang="ko-KR" sz="1600" b="1" dirty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const</a:t>
            </a:r>
            <a:r>
              <a:rPr kumimoji="1" lang="ko-KR" altLang="en-US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kumimoji="1" lang="en-US" altLang="ko-KR" sz="1600" dirty="0">
                <a:solidFill>
                  <a:srgbClr val="0000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int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a[], </a:t>
            </a:r>
            <a:r>
              <a:rPr kumimoji="1" lang="en-US" altLang="ko-KR" sz="1600" dirty="0">
                <a:solidFill>
                  <a:srgbClr val="0000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int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size);</a:t>
            </a:r>
            <a:r>
              <a:rPr kumimoji="1" lang="en-US" altLang="ko-KR" sz="1600" dirty="0">
                <a:solidFill>
                  <a:srgbClr val="0000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</a:p>
          <a:p>
            <a:pPr marL="342915" indent="-342915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</a:pPr>
            <a:endParaRPr kumimoji="1" lang="en-US" altLang="ko-KR" sz="1600" dirty="0">
              <a:solidFill>
                <a:srgbClr val="0000FF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 marL="342915" indent="-342915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dirty="0">
                <a:solidFill>
                  <a:srgbClr val="0000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int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main()</a:t>
            </a:r>
            <a:r>
              <a:rPr kumimoji="1" lang="en-US" altLang="ko-KR" sz="1600" dirty="0">
                <a:solidFill>
                  <a:srgbClr val="0000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{ </a:t>
            </a:r>
          </a:p>
          <a:p>
            <a:pPr marL="342915" indent="-342915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        </a:t>
            </a:r>
            <a:r>
              <a:rPr kumimoji="1" lang="en-US" altLang="ko-KR" sz="1600" dirty="0" err="1">
                <a:solidFill>
                  <a:srgbClr val="0000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int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list[SIZE] = { 1, 2, 3, 4, 5, 6, 7 }; </a:t>
            </a:r>
          </a:p>
          <a:p>
            <a:pPr marL="342915" indent="-342915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</a:pPr>
            <a:endParaRPr kumimoji="1" lang="en-US" altLang="ko-KR" sz="1600" dirty="0">
              <a:solidFill>
                <a:srgbClr val="00000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 marL="342915" indent="-342915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        </a:t>
            </a:r>
            <a:r>
              <a:rPr kumimoji="1" lang="en-US" altLang="ko-KR" sz="1600" dirty="0" err="1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print_array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</a:t>
            </a:r>
            <a:r>
              <a:rPr kumimoji="1" lang="en-US" altLang="ko-KR" sz="1600" b="1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list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, SIZE);    </a:t>
            </a:r>
          </a:p>
          <a:p>
            <a:pPr marL="342915" indent="-342915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        </a:t>
            </a:r>
            <a:r>
              <a:rPr kumimoji="1" lang="en-US" altLang="ko-KR" sz="1600" dirty="0" err="1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square_array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</a:t>
            </a:r>
            <a:r>
              <a:rPr kumimoji="1" lang="en-US" altLang="ko-KR" sz="1600" b="1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list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, SIZE);          </a:t>
            </a:r>
          </a:p>
          <a:p>
            <a:pPr marL="342915" indent="-342915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	  </a:t>
            </a:r>
            <a:r>
              <a:rPr kumimoji="1" lang="en-US" altLang="ko-KR" sz="1600" dirty="0" err="1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print_array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</a:t>
            </a:r>
            <a:r>
              <a:rPr kumimoji="1" lang="en-US" altLang="ko-KR" sz="1600" b="1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list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, SIZE);    </a:t>
            </a:r>
          </a:p>
          <a:p>
            <a:pPr marL="342915" indent="-342915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</a:pPr>
            <a:endParaRPr kumimoji="1" lang="en-US" altLang="ko-KR" sz="1600" dirty="0">
              <a:solidFill>
                <a:srgbClr val="00000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 marL="342915" indent="-342915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        </a:t>
            </a:r>
            <a:r>
              <a:rPr kumimoji="1" lang="en-US" altLang="ko-KR" sz="1600" dirty="0">
                <a:solidFill>
                  <a:srgbClr val="0000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return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0; </a:t>
            </a:r>
          </a:p>
          <a:p>
            <a:pPr marL="342915" indent="-342915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} </a:t>
            </a:r>
          </a:p>
          <a:p>
            <a:pPr marL="342915" indent="-342915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</a:pPr>
            <a:endParaRPr kumimoji="1" lang="ko-KR" altLang="en-US" sz="1600" dirty="0">
              <a:solidFill>
                <a:srgbClr val="00000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2CAD21-0BB4-3869-E358-3F30CC2A5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5062" y="1712190"/>
            <a:ext cx="3829050" cy="251884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15" indent="-342915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dirty="0">
                <a:solidFill>
                  <a:srgbClr val="0000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void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kumimoji="1" lang="en-US" altLang="ko-KR" sz="1600" dirty="0" err="1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square_array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</a:t>
            </a:r>
            <a:r>
              <a:rPr kumimoji="1" lang="en-US" altLang="ko-KR" sz="1600" dirty="0">
                <a:solidFill>
                  <a:srgbClr val="0000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int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a[], </a:t>
            </a:r>
            <a:r>
              <a:rPr kumimoji="1" lang="en-US" altLang="ko-KR" sz="1600" dirty="0">
                <a:solidFill>
                  <a:srgbClr val="0000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int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size) { </a:t>
            </a:r>
          </a:p>
          <a:p>
            <a:pPr marL="342915" indent="-342915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        </a:t>
            </a:r>
            <a:r>
              <a:rPr kumimoji="1" lang="en-US" altLang="ko-KR" sz="1600" dirty="0">
                <a:solidFill>
                  <a:srgbClr val="0000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for 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</a:t>
            </a:r>
            <a:r>
              <a:rPr kumimoji="1" lang="en-US" altLang="ko-KR" sz="1600" dirty="0">
                <a:solidFill>
                  <a:srgbClr val="0000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int </a:t>
            </a:r>
            <a:r>
              <a:rPr kumimoji="1" lang="en-US" altLang="ko-KR" sz="1600" dirty="0" err="1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= 0; </a:t>
            </a:r>
            <a:r>
              <a:rPr kumimoji="1" lang="en-US" altLang="ko-KR" sz="1600" dirty="0" err="1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&lt; size; </a:t>
            </a:r>
            <a:r>
              <a:rPr kumimoji="1" lang="en-US" altLang="ko-KR" sz="1600" dirty="0" err="1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++) </a:t>
            </a:r>
          </a:p>
          <a:p>
            <a:pPr marL="342915" indent="-342915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              a[</a:t>
            </a:r>
            <a:r>
              <a:rPr kumimoji="1" lang="en-US" altLang="ko-KR" sz="1600" dirty="0" err="1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] = a[</a:t>
            </a:r>
            <a:r>
              <a:rPr kumimoji="1" lang="en-US" altLang="ko-KR" sz="1600" dirty="0" err="1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] * a[</a:t>
            </a:r>
            <a:r>
              <a:rPr kumimoji="1" lang="en-US" altLang="ko-KR" sz="1600" dirty="0" err="1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]; </a:t>
            </a:r>
          </a:p>
          <a:p>
            <a:pPr marL="342915" indent="-342915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} </a:t>
            </a:r>
          </a:p>
          <a:p>
            <a:pPr marL="342915" indent="-342915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</a:pPr>
            <a:endParaRPr kumimoji="1" lang="en-US" altLang="ko-KR" sz="1600" dirty="0">
              <a:solidFill>
                <a:srgbClr val="00000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 marL="342915" indent="-342915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dirty="0">
                <a:solidFill>
                  <a:srgbClr val="0000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void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kumimoji="1" lang="en-US" altLang="ko-KR" sz="1600" dirty="0" err="1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print_array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</a:t>
            </a:r>
            <a:r>
              <a:rPr kumimoji="1" lang="en-US" altLang="ko-KR" sz="1600" b="1" dirty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const</a:t>
            </a:r>
            <a:r>
              <a:rPr kumimoji="1" lang="ko-KR" altLang="en-US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kumimoji="1" lang="en-US" altLang="ko-KR" sz="1600" dirty="0">
                <a:solidFill>
                  <a:srgbClr val="0000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int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a[], </a:t>
            </a:r>
            <a:r>
              <a:rPr kumimoji="1" lang="en-US" altLang="ko-KR" sz="1600" dirty="0">
                <a:solidFill>
                  <a:srgbClr val="0000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int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size)</a:t>
            </a:r>
            <a:r>
              <a:rPr kumimoji="1" lang="en-US" altLang="ko-KR" sz="1600" dirty="0">
                <a:solidFill>
                  <a:srgbClr val="0000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{ </a:t>
            </a:r>
          </a:p>
          <a:p>
            <a:pPr marL="342915" indent="-342915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        </a:t>
            </a:r>
            <a:r>
              <a:rPr kumimoji="1" lang="en-US" altLang="ko-KR" sz="1600" dirty="0">
                <a:solidFill>
                  <a:srgbClr val="0000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for 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</a:t>
            </a:r>
            <a:r>
              <a:rPr kumimoji="1" lang="en-US" altLang="ko-KR" sz="1600" dirty="0">
                <a:solidFill>
                  <a:srgbClr val="0000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int </a:t>
            </a:r>
            <a:r>
              <a:rPr kumimoji="1" lang="en-US" altLang="ko-KR" sz="1600" dirty="0" err="1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= 0; </a:t>
            </a:r>
            <a:r>
              <a:rPr kumimoji="1" lang="en-US" altLang="ko-KR" sz="1600" dirty="0" err="1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&lt; size; </a:t>
            </a:r>
            <a:r>
              <a:rPr kumimoji="1" lang="en-US" altLang="ko-KR" sz="1600" dirty="0" err="1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++) </a:t>
            </a:r>
          </a:p>
          <a:p>
            <a:pPr marL="342915" indent="-342915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              </a:t>
            </a:r>
            <a:r>
              <a:rPr kumimoji="1" lang="en-US" altLang="ko-KR" sz="1600" dirty="0" err="1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printf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</a:t>
            </a:r>
            <a:r>
              <a:rPr kumimoji="1" lang="en-US" altLang="ko-KR" sz="1600" dirty="0">
                <a:solidFill>
                  <a:srgbClr val="8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"%3d "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, a[</a:t>
            </a:r>
            <a:r>
              <a:rPr kumimoji="1" lang="en-US" altLang="ko-KR" sz="1600" dirty="0" err="1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]); </a:t>
            </a:r>
          </a:p>
          <a:p>
            <a:pPr marL="342915" indent="-342915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        </a:t>
            </a:r>
            <a:r>
              <a:rPr kumimoji="1" lang="en-US" altLang="ko-KR" sz="1600" dirty="0" err="1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printf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</a:t>
            </a:r>
            <a:r>
              <a:rPr kumimoji="1" lang="en-US" altLang="ko-KR" sz="1600" dirty="0">
                <a:solidFill>
                  <a:srgbClr val="8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"\n"</a:t>
            </a: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); </a:t>
            </a:r>
          </a:p>
          <a:p>
            <a:pPr marL="342915" indent="-342915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} </a:t>
            </a:r>
            <a:endParaRPr kumimoji="1" lang="ko-KR" altLang="en-US" sz="1600" dirty="0">
              <a:solidFill>
                <a:srgbClr val="00000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2CB9EFD-ECD9-37E4-9C5D-4B2056D1859B}"/>
              </a:ext>
            </a:extLst>
          </p:cNvPr>
          <p:cNvGrpSpPr/>
          <p:nvPr/>
        </p:nvGrpSpPr>
        <p:grpSpPr>
          <a:xfrm>
            <a:off x="5439263" y="4475740"/>
            <a:ext cx="3086100" cy="840185"/>
            <a:chOff x="5038165" y="815788"/>
            <a:chExt cx="3663880" cy="131623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1CAB17A-F699-83EE-1CA9-68EE68B0B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56679" y="1911736"/>
              <a:ext cx="745785" cy="22028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2CDD33D-5C8C-D2ED-36F3-83BC663949D8}"/>
                </a:ext>
              </a:extLst>
            </p:cNvPr>
            <p:cNvSpPr/>
            <p:nvPr/>
          </p:nvSpPr>
          <p:spPr>
            <a:xfrm>
              <a:off x="5038165" y="815788"/>
              <a:ext cx="3663880" cy="1177982"/>
            </a:xfrm>
            <a:prstGeom prst="rect">
              <a:avLst/>
            </a:prstGeom>
            <a:solidFill>
              <a:srgbClr val="1F6EA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Consolas" pitchFamily="49" charset="0"/>
                  <a:ea typeface="Arial Unicode MS" pitchFamily="50" charset="-127"/>
                  <a:cs typeface="Consolas" pitchFamily="49" charset="0"/>
                </a:rPr>
                <a:t>1   2   3   4   5   6   7 </a:t>
              </a:r>
            </a:p>
            <a:p>
              <a:r>
                <a:rPr lang="en-US" altLang="ko-KR" sz="1600" dirty="0">
                  <a:solidFill>
                    <a:schemeClr val="bg1"/>
                  </a:solidFill>
                  <a:latin typeface="Consolas" pitchFamily="49" charset="0"/>
                  <a:ea typeface="Arial Unicode MS" pitchFamily="50" charset="-127"/>
                  <a:cs typeface="Consolas" pitchFamily="49" charset="0"/>
                </a:rPr>
                <a:t>1   4   9  16  25  36  49 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993650" y="228603"/>
            <a:ext cx="8153401" cy="990601"/>
          </a:xfrm>
        </p:spPr>
        <p:txBody>
          <a:bodyPr/>
          <a:lstStyle/>
          <a:p>
            <a:pPr eaLnBrk="1" hangingPunct="1"/>
            <a:r>
              <a:rPr lang="ko-KR" altLang="en-US" sz="3600"/>
              <a:t>원본 배열의 변경을 금지하는 방법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>
          <a:xfrm>
            <a:off x="1076232" y="1714580"/>
            <a:ext cx="7914081" cy="1539007"/>
          </a:xfrm>
          <a:solidFill>
            <a:srgbClr val="FFFF99"/>
          </a:solidFill>
          <a:ln>
            <a:solidFill>
              <a:schemeClr val="tx1"/>
            </a:solidFill>
          </a:ln>
        </p:spPr>
        <p:txBody>
          <a:bodyPr/>
          <a:lstStyle/>
          <a:p>
            <a:pPr marL="127006" indent="0" latinLnBrk="0">
              <a:lnSpc>
                <a:spcPct val="140000"/>
              </a:lnSpc>
              <a:spcBef>
                <a:spcPts val="0"/>
              </a:spcBef>
              <a:buNone/>
              <a:tabLst>
                <a:tab pos="254011" algn="l"/>
              </a:tabLst>
            </a:pPr>
            <a:r>
              <a:rPr lang="en-US" altLang="ko-KR" sz="1600" dirty="0">
                <a:solidFill>
                  <a:srgbClr val="0000FF"/>
                </a:solidFill>
                <a:latin typeface="Trebuchet MS" panose="020B0603020202020204" pitchFamily="34" charset="0"/>
              </a:rPr>
              <a:t>void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print_array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600" b="1" dirty="0">
                <a:solidFill>
                  <a:srgbClr val="FF0000"/>
                </a:solidFill>
                <a:latin typeface="Trebuchet MS" panose="020B0603020202020204" pitchFamily="34" charset="0"/>
              </a:rPr>
              <a:t>const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Trebuchet MS" panose="020B0603020202020204" pitchFamily="34" charset="0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a[], </a:t>
            </a:r>
            <a:r>
              <a:rPr lang="en-US" altLang="ko-KR" sz="1600" dirty="0">
                <a:solidFill>
                  <a:srgbClr val="0000FF"/>
                </a:solidFill>
                <a:latin typeface="Trebuchet MS" panose="020B0603020202020204" pitchFamily="34" charset="0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size) </a:t>
            </a:r>
            <a:r>
              <a:rPr lang="en-US" altLang="ko-KR" sz="1600" dirty="0">
                <a:latin typeface="Trebuchet MS" panose="020B0603020202020204" pitchFamily="34" charset="0"/>
              </a:rPr>
              <a:t>{</a:t>
            </a:r>
          </a:p>
          <a:p>
            <a:pPr marL="127006" indent="0" latinLnBrk="0">
              <a:lnSpc>
                <a:spcPct val="140000"/>
              </a:lnSpc>
              <a:spcBef>
                <a:spcPts val="0"/>
              </a:spcBef>
              <a:buNone/>
              <a:tabLst>
                <a:tab pos="254011" algn="l"/>
                <a:tab pos="254011" algn="l"/>
              </a:tabLst>
            </a:pPr>
            <a:r>
              <a:rPr lang="en-US" altLang="ko-KR" sz="1600" dirty="0">
                <a:latin typeface="Trebuchet MS" panose="020B0603020202020204" pitchFamily="34" charset="0"/>
              </a:rPr>
              <a:t>		</a:t>
            </a:r>
            <a:r>
              <a:rPr lang="ko-KR" altLang="en-US" sz="1600" dirty="0">
                <a:latin typeface="Trebuchet MS" panose="020B0603020202020204" pitchFamily="34" charset="0"/>
              </a:rPr>
              <a:t>	</a:t>
            </a:r>
            <a:r>
              <a:rPr lang="en-US" altLang="ko-KR" sz="1600" dirty="0">
                <a:latin typeface="Trebuchet MS" panose="020B0603020202020204" pitchFamily="34" charset="0"/>
              </a:rPr>
              <a:t>...</a:t>
            </a:r>
            <a:r>
              <a:rPr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	</a:t>
            </a: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127006" indent="0" latinLnBrk="0">
              <a:lnSpc>
                <a:spcPct val="140000"/>
              </a:lnSpc>
              <a:spcBef>
                <a:spcPts val="0"/>
              </a:spcBef>
              <a:buNone/>
              <a:tabLst>
                <a:tab pos="254011" algn="l"/>
                <a:tab pos="254011" algn="l"/>
              </a:tabLst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			a[0] = 100;	</a:t>
            </a:r>
            <a:r>
              <a:rPr lang="en-US" altLang="ko-KR" sz="1600" dirty="0">
                <a:solidFill>
                  <a:srgbClr val="FF0000"/>
                </a:solidFill>
                <a:latin typeface="Trebuchet MS" panose="020B0603020202020204" pitchFamily="34" charset="0"/>
              </a:rPr>
              <a:t>// </a:t>
            </a:r>
            <a:r>
              <a:rPr lang="ko-KR" altLang="en-US" sz="1600" dirty="0">
                <a:solidFill>
                  <a:srgbClr val="FF0000"/>
                </a:solidFill>
                <a:latin typeface="Trebuchet MS" panose="020B0603020202020204" pitchFamily="34" charset="0"/>
              </a:rPr>
              <a:t>컴파일 오류</a:t>
            </a:r>
            <a:r>
              <a:rPr lang="en-US" altLang="ko-KR" sz="1600" dirty="0">
                <a:solidFill>
                  <a:srgbClr val="FF0000"/>
                </a:solidFill>
                <a:latin typeface="Trebuchet MS" panose="020B0603020202020204" pitchFamily="34" charset="0"/>
              </a:rPr>
              <a:t>!</a:t>
            </a:r>
            <a:r>
              <a:rPr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	</a:t>
            </a:r>
          </a:p>
          <a:p>
            <a:pPr marL="127006" indent="0" latinLnBrk="0">
              <a:lnSpc>
                <a:spcPct val="140000"/>
              </a:lnSpc>
              <a:spcBef>
                <a:spcPts val="0"/>
              </a:spcBef>
              <a:buNone/>
              <a:tabLst>
                <a:tab pos="254011" algn="l"/>
                <a:tab pos="254011" algn="l"/>
              </a:tabLst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}</a:t>
            </a:r>
            <a:endParaRPr lang="ko-KR" altLang="en-US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endParaRPr lang="ko-KR" altLang="en-US" sz="1600" dirty="0">
              <a:latin typeface="Trebuchet MS" panose="020B0603020202020204" pitchFamily="34" charset="0"/>
            </a:endParaRPr>
          </a:p>
        </p:txBody>
      </p:sp>
      <p:sp>
        <p:nvSpPr>
          <p:cNvPr id="20" name="AutoShape 33"/>
          <p:cNvSpPr>
            <a:spLocks/>
          </p:cNvSpPr>
          <p:nvPr/>
        </p:nvSpPr>
        <p:spPr bwMode="auto">
          <a:xfrm>
            <a:off x="2805162" y="1758152"/>
            <a:ext cx="1163998" cy="333375"/>
          </a:xfrm>
          <a:prstGeom prst="borderCallout2">
            <a:avLst>
              <a:gd name="adj1" fmla="val 93802"/>
              <a:gd name="adj2" fmla="val 98823"/>
              <a:gd name="adj3" fmla="val 161080"/>
              <a:gd name="adj4" fmla="val 137680"/>
              <a:gd name="adj5" fmla="val 226030"/>
              <a:gd name="adj6" fmla="val 245794"/>
            </a:avLst>
          </a:prstGeom>
          <a:noFill/>
          <a:ln w="19050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21" name="Text Box 32"/>
          <p:cNvSpPr txBox="1">
            <a:spLocks noChangeArrowheads="1"/>
          </p:cNvSpPr>
          <p:nvPr/>
        </p:nvSpPr>
        <p:spPr bwMode="auto">
          <a:xfrm>
            <a:off x="5703546" y="2330195"/>
            <a:ext cx="2843809" cy="307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1"/>
            <a:r>
              <a:rPr lang="ko-KR" altLang="en-US" sz="1401" dirty="0">
                <a:solidFill>
                  <a:schemeClr val="tx2"/>
                </a:solidFill>
              </a:rPr>
              <a:t>함수 안에서 </a:t>
            </a:r>
            <a:r>
              <a:rPr lang="en-US" altLang="ko-KR" sz="1401" dirty="0">
                <a:solidFill>
                  <a:schemeClr val="tx2"/>
                </a:solidFill>
              </a:rPr>
              <a:t>a[]</a:t>
            </a:r>
            <a:r>
              <a:rPr lang="ko-KR" altLang="en-US" sz="1401" dirty="0">
                <a:solidFill>
                  <a:schemeClr val="tx2"/>
                </a:solidFill>
              </a:rPr>
              <a:t>는 변경할 수 없다</a:t>
            </a:r>
            <a:r>
              <a:rPr lang="en-US" altLang="ko-KR" sz="1401" dirty="0">
                <a:solidFill>
                  <a:schemeClr val="tx2"/>
                </a:solidFill>
              </a:rPr>
              <a:t>. </a:t>
            </a:r>
            <a:endParaRPr lang="ko-KR" altLang="en-US" sz="1401" dirty="0">
              <a:solidFill>
                <a:schemeClr val="tx2"/>
              </a:solidFill>
            </a:endParaRPr>
          </a:p>
        </p:txBody>
      </p:sp>
      <p:pic>
        <p:nvPicPr>
          <p:cNvPr id="6" name="Picture 236" descr="C:\Users\yoon\AppData\Local\Microsoft\Windows\Temporary Internet Files\Content.IE5\2L63TLFO\MC900445118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529" y="4353822"/>
            <a:ext cx="708025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구름 모양 설명선 2"/>
          <p:cNvSpPr/>
          <p:nvPr/>
        </p:nvSpPr>
        <p:spPr bwMode="auto">
          <a:xfrm>
            <a:off x="2502504" y="3433438"/>
            <a:ext cx="2838091" cy="1539007"/>
          </a:xfrm>
          <a:prstGeom prst="cloudCallout">
            <a:avLst>
              <a:gd name="adj1" fmla="val -67945"/>
              <a:gd name="adj2" fmla="val 7569"/>
            </a:avLst>
          </a:prstGeom>
          <a:solidFill>
            <a:srgbClr val="CAF8FE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ko-KR" sz="1600" dirty="0" err="1"/>
              <a:t>const</a:t>
            </a:r>
            <a:r>
              <a:rPr lang="ko-KR" altLang="en-US" sz="1600" dirty="0"/>
              <a:t> 키워드는 변경이 불가능하다는 것을 의미하겠죠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  <p:pic>
        <p:nvPicPr>
          <p:cNvPr id="4" name="Picture 4" descr="Profesor de dibujos animados | Vectores de dominio público">
            <a:extLst>
              <a:ext uri="{FF2B5EF4-FFF2-40B4-BE49-F238E27FC236}">
                <a16:creationId xmlns:a16="http://schemas.microsoft.com/office/drawing/2014/main" id="{766D22E6-8D12-B400-400E-47BBFE5B6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540" y="4594191"/>
            <a:ext cx="1179860" cy="157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FE533C81-283E-3EBE-DBA4-0FC8C20F564B}"/>
              </a:ext>
            </a:extLst>
          </p:cNvPr>
          <p:cNvSpPr/>
          <p:nvPr/>
        </p:nvSpPr>
        <p:spPr>
          <a:xfrm>
            <a:off x="6229058" y="3624374"/>
            <a:ext cx="2553785" cy="1018095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const</a:t>
            </a:r>
            <a:r>
              <a:rPr lang="ko-KR" altLang="en-US" dirty="0"/>
              <a:t>는 변경이 되지 않음을 의미합니다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993650" y="228603"/>
            <a:ext cx="8153401" cy="990601"/>
          </a:xfrm>
        </p:spPr>
        <p:txBody>
          <a:bodyPr/>
          <a:lstStyle/>
          <a:p>
            <a:pPr eaLnBrk="1" hangingPunct="1"/>
            <a:r>
              <a:rPr lang="ko-KR" altLang="en-US"/>
              <a:t>정렬이란</a:t>
            </a:r>
            <a:r>
              <a:rPr lang="en-US" altLang="ko-KR"/>
              <a:t>?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ko-KR" altLang="en-US" dirty="0">
                <a:latin typeface="Trebuchet MS" pitchFamily="34" charset="0"/>
              </a:rPr>
              <a:t>정렬</a:t>
            </a:r>
            <a:r>
              <a:rPr lang="en-US" altLang="ko-KR" dirty="0">
                <a:latin typeface="Trebuchet MS" pitchFamily="34" charset="0"/>
              </a:rPr>
              <a:t>(sorting)</a:t>
            </a:r>
            <a:r>
              <a:rPr lang="ko-KR" altLang="en-US" dirty="0">
                <a:latin typeface="Trebuchet MS" pitchFamily="34" charset="0"/>
              </a:rPr>
              <a:t>은 크기순으로 오름차순이나 내림차순으로 나열하는 것</a:t>
            </a:r>
          </a:p>
          <a:p>
            <a:pPr eaLnBrk="1" hangingPunct="1"/>
            <a:r>
              <a:rPr lang="ko-KR" altLang="en-US" dirty="0">
                <a:latin typeface="Trebuchet MS" pitchFamily="34" charset="0"/>
              </a:rPr>
              <a:t>정렬은 컴퓨터 공학분야에서 가장 기본적이고 중요한 알고리즘 중의 하나</a:t>
            </a:r>
          </a:p>
          <a:p>
            <a:pPr eaLnBrk="1" hangingPunct="1"/>
            <a:endParaRPr lang="ko-KR" altLang="en-US" dirty="0">
              <a:latin typeface="Trebuchet MS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463" y="3409664"/>
            <a:ext cx="5566974" cy="200736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993650" y="228603"/>
            <a:ext cx="8153401" cy="990601"/>
          </a:xfrm>
        </p:spPr>
        <p:txBody>
          <a:bodyPr/>
          <a:lstStyle/>
          <a:p>
            <a:pPr eaLnBrk="1" hangingPunct="1"/>
            <a:r>
              <a:rPr lang="ko-KR" altLang="en-US" dirty="0" err="1"/>
              <a:t>선택정렬</a:t>
            </a:r>
            <a:endParaRPr lang="en-US" altLang="ko-KR" dirty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선택정렬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(selection sort):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정렬이 안된 나머지 구간에서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최솟값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오름차순인 경우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)/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최댓값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내림차순인 경우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선택하여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구간의 첫번째 원소와 교환하는 작업을 반복하여 정렬 수행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D7F704-414E-68DD-63C5-946FF62855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50" b="14341"/>
          <a:stretch/>
        </p:blipFill>
        <p:spPr>
          <a:xfrm>
            <a:off x="2605635" y="2448734"/>
            <a:ext cx="3828654" cy="356461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예제</a:t>
            </a:r>
            <a:r>
              <a:rPr lang="en-US" altLang="ko-KR" sz="3600" dirty="0"/>
              <a:t>: </a:t>
            </a:r>
            <a:r>
              <a:rPr lang="ko-KR" altLang="en-US" sz="3600" dirty="0" err="1"/>
              <a:t>선택정렬</a:t>
            </a:r>
            <a:endParaRPr lang="en-US" altLang="ko-KR" sz="36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81003" y="43933"/>
            <a:ext cx="184731" cy="369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1" rIns="91440" bIns="45721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834AF9-1151-C0CD-0B9D-0CB4B2308A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1" y="1605364"/>
            <a:ext cx="7778750" cy="485743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127006" defTabSz="576025">
              <a:spcBef>
                <a:spcPts val="0"/>
              </a:spcBef>
              <a:spcAft>
                <a:spcPts val="0"/>
              </a:spcAft>
              <a:tabLst>
                <a:tab pos="355615" algn="l"/>
                <a:tab pos="722344" algn="l"/>
                <a:tab pos="1077961" algn="l"/>
                <a:tab pos="1433576" algn="l"/>
              </a:tabLst>
            </a:pPr>
            <a:r>
              <a:rPr lang="en-US" altLang="ko-KR" sz="1401" kern="0" dirty="0">
                <a:solidFill>
                  <a:srgbClr val="0000FF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#include</a:t>
            </a:r>
            <a:r>
              <a:rPr lang="ko-KR" altLang="en-US" sz="1401" kern="0" dirty="0">
                <a:solidFill>
                  <a:srgbClr val="000000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 </a:t>
            </a:r>
            <a:r>
              <a:rPr lang="en-US" altLang="ko-KR" sz="1401" kern="0" dirty="0">
                <a:solidFill>
                  <a:srgbClr val="A31515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&lt;</a:t>
            </a:r>
            <a:r>
              <a:rPr lang="en-US" altLang="ko-KR" sz="1401" kern="0" dirty="0" err="1">
                <a:solidFill>
                  <a:srgbClr val="A31515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stdio.h</a:t>
            </a:r>
            <a:r>
              <a:rPr lang="en-US" altLang="ko-KR" sz="1401" kern="0" dirty="0">
                <a:solidFill>
                  <a:srgbClr val="A31515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&gt;</a:t>
            </a:r>
            <a:endParaRPr lang="ko-KR" altLang="en-US" sz="1401" kern="0" dirty="0">
              <a:solidFill>
                <a:srgbClr val="000000"/>
              </a:solidFill>
              <a:latin typeface="Trebuchet MS" panose="020B0603020202020204" pitchFamily="34" charset="0"/>
              <a:ea typeface="맑은 고딕" panose="020B0503020000020004" pitchFamily="50" charset="-127"/>
              <a:cs typeface="Arial Unicode MS" pitchFamily="50" charset="-127"/>
            </a:endParaRPr>
          </a:p>
          <a:p>
            <a:pPr marL="127006" defTabSz="576025">
              <a:spcBef>
                <a:spcPts val="0"/>
              </a:spcBef>
              <a:spcAft>
                <a:spcPts val="0"/>
              </a:spcAft>
              <a:tabLst>
                <a:tab pos="355615" algn="l"/>
                <a:tab pos="722344" algn="l"/>
                <a:tab pos="1077961" algn="l"/>
                <a:tab pos="1433576" algn="l"/>
              </a:tabLst>
            </a:pPr>
            <a:r>
              <a:rPr lang="en-US" altLang="ko-KR" sz="1401" kern="0" dirty="0">
                <a:solidFill>
                  <a:srgbClr val="0000FF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#define</a:t>
            </a:r>
            <a:r>
              <a:rPr lang="ko-KR" altLang="en-US" sz="1401" kern="0" dirty="0">
                <a:solidFill>
                  <a:srgbClr val="000000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 </a:t>
            </a:r>
            <a:r>
              <a:rPr lang="en-US" altLang="ko-KR" sz="1401" kern="0" dirty="0">
                <a:solidFill>
                  <a:srgbClr val="000000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SIZE 10</a:t>
            </a:r>
            <a:endParaRPr lang="ko-KR" altLang="en-US" sz="1401" kern="0" dirty="0">
              <a:solidFill>
                <a:srgbClr val="000000"/>
              </a:solidFill>
              <a:latin typeface="Trebuchet MS" panose="020B0603020202020204" pitchFamily="34" charset="0"/>
              <a:ea typeface="맑은 고딕" panose="020B0503020000020004" pitchFamily="50" charset="-127"/>
              <a:cs typeface="Arial Unicode MS" pitchFamily="50" charset="-127"/>
            </a:endParaRPr>
          </a:p>
          <a:p>
            <a:pPr marL="127006" defTabSz="576025">
              <a:spcBef>
                <a:spcPts val="0"/>
              </a:spcBef>
              <a:spcAft>
                <a:spcPts val="0"/>
              </a:spcAft>
              <a:tabLst>
                <a:tab pos="355615" algn="l"/>
                <a:tab pos="722344" algn="l"/>
                <a:tab pos="1077961" algn="l"/>
                <a:tab pos="1433576" algn="l"/>
              </a:tabLst>
            </a:pPr>
            <a:endParaRPr lang="en-US" altLang="ko-KR" sz="1401" kern="0" dirty="0">
              <a:solidFill>
                <a:srgbClr val="0000FF"/>
              </a:solidFill>
              <a:latin typeface="Trebuchet MS" panose="020B0603020202020204" pitchFamily="34" charset="0"/>
              <a:ea typeface="맑은 고딕" panose="020B0503020000020004" pitchFamily="50" charset="-127"/>
              <a:cs typeface="Arial Unicode MS" pitchFamily="50" charset="-127"/>
            </a:endParaRPr>
          </a:p>
          <a:p>
            <a:pPr marL="127006" defTabSz="576025">
              <a:spcBef>
                <a:spcPts val="0"/>
              </a:spcBef>
              <a:spcAft>
                <a:spcPts val="0"/>
              </a:spcAft>
              <a:tabLst>
                <a:tab pos="355615" algn="l"/>
                <a:tab pos="722344" algn="l"/>
                <a:tab pos="1077961" algn="l"/>
                <a:tab pos="1433576" algn="l"/>
              </a:tabLst>
            </a:pPr>
            <a:r>
              <a:rPr lang="en-US" altLang="ko-KR" sz="1401" kern="0" dirty="0" err="1">
                <a:solidFill>
                  <a:srgbClr val="0000FF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int</a:t>
            </a:r>
            <a:r>
              <a:rPr lang="ko-KR" altLang="en-US" sz="1401" kern="0" dirty="0">
                <a:solidFill>
                  <a:srgbClr val="000000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 </a:t>
            </a:r>
            <a:r>
              <a:rPr lang="en-US" altLang="ko-KR" sz="1401" kern="0" dirty="0">
                <a:solidFill>
                  <a:srgbClr val="000000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main(</a:t>
            </a:r>
            <a:r>
              <a:rPr lang="en-US" altLang="ko-KR" sz="1401" kern="0" dirty="0">
                <a:solidFill>
                  <a:srgbClr val="0000FF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void</a:t>
            </a:r>
            <a:r>
              <a:rPr lang="en-US" altLang="ko-KR" sz="1401" kern="0" dirty="0">
                <a:solidFill>
                  <a:srgbClr val="000000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) {</a:t>
            </a:r>
            <a:endParaRPr lang="ko-KR" altLang="en-US" sz="1401" kern="0" dirty="0">
              <a:solidFill>
                <a:srgbClr val="000000"/>
              </a:solidFill>
              <a:latin typeface="Trebuchet MS" panose="020B0603020202020204" pitchFamily="34" charset="0"/>
              <a:ea typeface="맑은 고딕" panose="020B0503020000020004" pitchFamily="50" charset="-127"/>
              <a:cs typeface="Arial Unicode MS" pitchFamily="50" charset="-127"/>
            </a:endParaRPr>
          </a:p>
          <a:p>
            <a:pPr marL="127006" defTabSz="576025">
              <a:spcBef>
                <a:spcPts val="0"/>
              </a:spcBef>
              <a:spcAft>
                <a:spcPts val="0"/>
              </a:spcAft>
              <a:tabLst>
                <a:tab pos="355615" algn="l"/>
                <a:tab pos="722344" algn="l"/>
                <a:tab pos="1077961" algn="l"/>
                <a:tab pos="1433576" algn="l"/>
              </a:tabLst>
            </a:pPr>
            <a:r>
              <a:rPr lang="en-US" altLang="ko-KR" sz="1401" dirty="0">
                <a:solidFill>
                  <a:srgbClr val="0000FF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	</a:t>
            </a:r>
            <a:r>
              <a:rPr lang="en-US" altLang="ko-KR" sz="1401" dirty="0" err="1">
                <a:solidFill>
                  <a:srgbClr val="0000FF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int</a:t>
            </a:r>
            <a:r>
              <a:rPr lang="ko-KR" altLang="en-US" sz="1401" dirty="0"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 </a:t>
            </a:r>
            <a:r>
              <a:rPr lang="en-US" altLang="ko-KR" sz="1401" dirty="0"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list[SIZE] = { 3, 2, 9, 7, 1, 4, 8, 0, 6, 5 };</a:t>
            </a:r>
            <a:endParaRPr lang="ko-KR" altLang="en-US" sz="1401" kern="0" dirty="0">
              <a:solidFill>
                <a:srgbClr val="000000"/>
              </a:solidFill>
              <a:latin typeface="Trebuchet MS" panose="020B0603020202020204" pitchFamily="34" charset="0"/>
              <a:ea typeface="맑은 고딕" panose="020B0503020000020004" pitchFamily="50" charset="-127"/>
              <a:cs typeface="Arial Unicode MS" pitchFamily="50" charset="-127"/>
            </a:endParaRPr>
          </a:p>
          <a:p>
            <a:pPr marL="127006" defTabSz="576025">
              <a:spcBef>
                <a:spcPts val="0"/>
              </a:spcBef>
              <a:spcAft>
                <a:spcPts val="0"/>
              </a:spcAft>
              <a:tabLst>
                <a:tab pos="355615" algn="l"/>
                <a:tab pos="722344" algn="l"/>
                <a:tab pos="1077961" algn="l"/>
                <a:tab pos="1433576" algn="l"/>
              </a:tabLst>
            </a:pPr>
            <a:r>
              <a:rPr lang="en-US" altLang="ko-KR" sz="1401" kern="0" dirty="0">
                <a:solidFill>
                  <a:srgbClr val="0000FF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	</a:t>
            </a:r>
            <a:r>
              <a:rPr lang="en-US" altLang="ko-KR" sz="1401" kern="0" dirty="0" err="1">
                <a:solidFill>
                  <a:srgbClr val="0000FF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int</a:t>
            </a:r>
            <a:r>
              <a:rPr lang="ko-KR" altLang="en-US" sz="1401" kern="0" dirty="0">
                <a:solidFill>
                  <a:srgbClr val="000000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 </a:t>
            </a:r>
            <a:r>
              <a:rPr lang="en-US" altLang="ko-KR" sz="1401" kern="0" dirty="0" err="1">
                <a:solidFill>
                  <a:srgbClr val="000000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i</a:t>
            </a:r>
            <a:r>
              <a:rPr lang="en-US" altLang="ko-KR" sz="1401" kern="0" dirty="0">
                <a:solidFill>
                  <a:srgbClr val="000000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, j, temp, least;</a:t>
            </a:r>
            <a:endParaRPr lang="ko-KR" altLang="en-US" sz="1401" kern="0" dirty="0">
              <a:solidFill>
                <a:srgbClr val="000000"/>
              </a:solidFill>
              <a:latin typeface="Trebuchet MS" panose="020B0603020202020204" pitchFamily="34" charset="0"/>
              <a:ea typeface="맑은 고딕" panose="020B0503020000020004" pitchFamily="50" charset="-127"/>
              <a:cs typeface="Arial Unicode MS" pitchFamily="50" charset="-127"/>
            </a:endParaRPr>
          </a:p>
          <a:p>
            <a:pPr marL="127006" defTabSz="576025">
              <a:spcBef>
                <a:spcPts val="0"/>
              </a:spcBef>
              <a:spcAft>
                <a:spcPts val="0"/>
              </a:spcAft>
              <a:tabLst>
                <a:tab pos="355615" algn="l"/>
                <a:tab pos="722344" algn="l"/>
                <a:tab pos="1077961" algn="l"/>
                <a:tab pos="1433576" algn="l"/>
              </a:tabLst>
            </a:pPr>
            <a:endParaRPr lang="en-US" altLang="ko-KR" sz="1401" u="sng" kern="0" dirty="0">
              <a:solidFill>
                <a:srgbClr val="0000FF"/>
              </a:solidFill>
              <a:uFill>
                <a:solidFill>
                  <a:srgbClr val="FF0000"/>
                </a:solidFill>
              </a:uFill>
              <a:latin typeface="Trebuchet MS" panose="020B0603020202020204" pitchFamily="34" charset="0"/>
              <a:ea typeface="맑은 고딕" panose="020B0503020000020004" pitchFamily="50" charset="-127"/>
              <a:cs typeface="Arial Unicode MS" pitchFamily="50" charset="-127"/>
            </a:endParaRPr>
          </a:p>
          <a:p>
            <a:pPr marL="127006" defTabSz="576025">
              <a:spcBef>
                <a:spcPts val="0"/>
              </a:spcBef>
              <a:spcAft>
                <a:spcPts val="0"/>
              </a:spcAft>
              <a:tabLst>
                <a:tab pos="355615" algn="l"/>
                <a:tab pos="722344" algn="l"/>
                <a:tab pos="1077961" algn="l"/>
                <a:tab pos="1433576" algn="l"/>
              </a:tabLst>
            </a:pPr>
            <a:r>
              <a:rPr lang="en-US" altLang="ko-KR" sz="1401" kern="0" dirty="0">
                <a:solidFill>
                  <a:srgbClr val="0000FF"/>
                </a:solidFill>
                <a:uFill>
                  <a:solidFill>
                    <a:srgbClr val="FF0000"/>
                  </a:solidFill>
                </a:u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	for </a:t>
            </a:r>
            <a:r>
              <a:rPr lang="en-US" altLang="ko-KR" sz="1401" kern="0" dirty="0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(</a:t>
            </a:r>
            <a:r>
              <a:rPr lang="en-US" altLang="ko-KR" sz="1401" kern="0" dirty="0" err="1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i</a:t>
            </a:r>
            <a:r>
              <a:rPr lang="en-US" altLang="ko-KR" sz="1401" kern="0" dirty="0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 = 0; </a:t>
            </a:r>
            <a:r>
              <a:rPr lang="en-US" altLang="ko-KR" sz="1401" kern="0" dirty="0" err="1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i</a:t>
            </a:r>
            <a:r>
              <a:rPr lang="en-US" altLang="ko-KR" sz="1401" kern="0" dirty="0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 &lt; </a:t>
            </a:r>
            <a:r>
              <a:rPr lang="en-US" altLang="ko-KR" sz="1401" kern="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SIZE - 1</a:t>
            </a:r>
            <a:r>
              <a:rPr lang="en-US" altLang="ko-KR" sz="1401" kern="0" dirty="0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; </a:t>
            </a:r>
            <a:r>
              <a:rPr lang="en-US" altLang="ko-KR" sz="1401" kern="0" dirty="0" err="1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i</a:t>
            </a:r>
            <a:r>
              <a:rPr lang="en-US" altLang="ko-KR" sz="1401" kern="0" dirty="0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++) </a:t>
            </a:r>
            <a:r>
              <a:rPr lang="en-US" altLang="ko-KR" sz="1401" kern="0" dirty="0">
                <a:solidFill>
                  <a:srgbClr val="000000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{ </a:t>
            </a:r>
          </a:p>
          <a:p>
            <a:pPr marL="127006" defTabSz="576025">
              <a:spcBef>
                <a:spcPts val="0"/>
              </a:spcBef>
              <a:spcAft>
                <a:spcPts val="0"/>
              </a:spcAft>
              <a:tabLst>
                <a:tab pos="355615" algn="l"/>
                <a:tab pos="722344" algn="l"/>
                <a:tab pos="1077961" algn="l"/>
                <a:tab pos="1433576" algn="l"/>
              </a:tabLst>
            </a:pPr>
            <a:r>
              <a:rPr lang="en-US" altLang="ko-KR" sz="1401" kern="0" dirty="0">
                <a:solidFill>
                  <a:srgbClr val="00B050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            // </a:t>
            </a:r>
            <a:r>
              <a:rPr lang="en-US" altLang="ko-KR" sz="1401" kern="0" dirty="0" err="1">
                <a:solidFill>
                  <a:srgbClr val="00B050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i</a:t>
            </a:r>
            <a:r>
              <a:rPr lang="ko-KR" altLang="en-US" sz="1401" kern="0" dirty="0">
                <a:solidFill>
                  <a:srgbClr val="00B050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부터 시작하는 배열의</a:t>
            </a:r>
            <a:r>
              <a:rPr lang="en-US" altLang="ko-KR" sz="1401" kern="0" dirty="0">
                <a:solidFill>
                  <a:srgbClr val="00B050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 </a:t>
            </a:r>
            <a:r>
              <a:rPr lang="ko-KR" altLang="en-US" sz="1401" kern="0" dirty="0">
                <a:solidFill>
                  <a:srgbClr val="00B050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나머지</a:t>
            </a:r>
            <a:r>
              <a:rPr lang="en-US" altLang="ko-KR" sz="1401" kern="0" dirty="0">
                <a:solidFill>
                  <a:srgbClr val="00B050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 </a:t>
            </a:r>
            <a:r>
              <a:rPr lang="ko-KR" altLang="en-US" sz="1401" kern="0" dirty="0">
                <a:solidFill>
                  <a:srgbClr val="00B050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구간에서 최솟값 위치</a:t>
            </a:r>
            <a:r>
              <a:rPr lang="en-US" altLang="ko-KR" sz="1401" kern="0" dirty="0">
                <a:solidFill>
                  <a:srgbClr val="00B050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(least)</a:t>
            </a:r>
            <a:r>
              <a:rPr lang="ko-KR" altLang="en-US" sz="1401" kern="0" dirty="0">
                <a:solidFill>
                  <a:srgbClr val="00B050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 찾기</a:t>
            </a:r>
          </a:p>
          <a:p>
            <a:pPr marL="127006" defTabSz="576025">
              <a:spcBef>
                <a:spcPts val="0"/>
              </a:spcBef>
              <a:spcAft>
                <a:spcPts val="0"/>
              </a:spcAft>
              <a:tabLst>
                <a:tab pos="355615" algn="l"/>
                <a:tab pos="722344" algn="l"/>
                <a:tab pos="1077961" algn="l"/>
                <a:tab pos="1433576" algn="l"/>
              </a:tabLst>
            </a:pPr>
            <a:r>
              <a:rPr lang="en-US" altLang="ko-KR" sz="1401" dirty="0"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		least = </a:t>
            </a:r>
            <a:r>
              <a:rPr lang="en-US" altLang="ko-KR" sz="1401" dirty="0" err="1"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i</a:t>
            </a:r>
            <a:r>
              <a:rPr lang="en-US" altLang="ko-KR" sz="1401" dirty="0"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;</a:t>
            </a:r>
            <a:endParaRPr lang="ko-KR" altLang="en-US" sz="1401" kern="0" dirty="0">
              <a:solidFill>
                <a:srgbClr val="000000"/>
              </a:solidFill>
              <a:latin typeface="Trebuchet MS" panose="020B0603020202020204" pitchFamily="34" charset="0"/>
              <a:ea typeface="맑은 고딕" panose="020B0503020000020004" pitchFamily="50" charset="-127"/>
              <a:cs typeface="Arial Unicode MS" pitchFamily="50" charset="-127"/>
            </a:endParaRPr>
          </a:p>
          <a:p>
            <a:pPr marL="127006" defTabSz="576025">
              <a:spcBef>
                <a:spcPts val="0"/>
              </a:spcBef>
              <a:spcAft>
                <a:spcPts val="0"/>
              </a:spcAft>
              <a:tabLst>
                <a:tab pos="355615" algn="l"/>
                <a:tab pos="722344" algn="l"/>
                <a:tab pos="1077961" algn="l"/>
                <a:tab pos="1433576" algn="l"/>
              </a:tabLst>
            </a:pPr>
            <a:r>
              <a:rPr lang="en-US" altLang="ko-KR" sz="1401" kern="0" dirty="0">
                <a:solidFill>
                  <a:srgbClr val="0000FF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		for </a:t>
            </a:r>
            <a:r>
              <a:rPr lang="en-US" altLang="ko-KR" sz="1401" kern="0" dirty="0">
                <a:solidFill>
                  <a:srgbClr val="000000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(j = </a:t>
            </a:r>
            <a:r>
              <a:rPr lang="en-US" altLang="ko-KR" sz="1401" dirty="0" err="1">
                <a:solidFill>
                  <a:srgbClr val="FF0000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i</a:t>
            </a:r>
            <a:r>
              <a:rPr lang="en-US" altLang="ko-KR" sz="1401" kern="0" dirty="0">
                <a:solidFill>
                  <a:srgbClr val="FF0000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 + 1</a:t>
            </a:r>
            <a:r>
              <a:rPr lang="en-US" altLang="ko-KR" sz="1401" kern="0" dirty="0">
                <a:solidFill>
                  <a:srgbClr val="000000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; j &lt; SIZE; j++) </a:t>
            </a:r>
            <a:endParaRPr lang="ko-KR" altLang="en-US" sz="1401" kern="0" dirty="0">
              <a:solidFill>
                <a:srgbClr val="000000"/>
              </a:solidFill>
              <a:latin typeface="Trebuchet MS" panose="020B0603020202020204" pitchFamily="34" charset="0"/>
              <a:ea typeface="맑은 고딕" panose="020B0503020000020004" pitchFamily="50" charset="-127"/>
              <a:cs typeface="Arial Unicode MS" pitchFamily="50" charset="-127"/>
            </a:endParaRPr>
          </a:p>
          <a:p>
            <a:pPr marL="127006" defTabSz="576025">
              <a:spcBef>
                <a:spcPts val="0"/>
              </a:spcBef>
              <a:spcAft>
                <a:spcPts val="0"/>
              </a:spcAft>
              <a:tabLst>
                <a:tab pos="355615" algn="l"/>
                <a:tab pos="722344" algn="l"/>
                <a:tab pos="1077961" algn="l"/>
                <a:tab pos="1433576" algn="l"/>
              </a:tabLst>
            </a:pPr>
            <a:r>
              <a:rPr lang="en-US" altLang="ko-KR" sz="1401" kern="0" dirty="0">
                <a:solidFill>
                  <a:srgbClr val="0000FF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			if </a:t>
            </a:r>
            <a:r>
              <a:rPr lang="en-US" altLang="ko-KR" sz="1401" kern="0" dirty="0">
                <a:solidFill>
                  <a:srgbClr val="000000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(list[j] &lt; list[least]) least = j;</a:t>
            </a:r>
            <a:endParaRPr lang="ko-KR" altLang="en-US" sz="1401" kern="0" dirty="0">
              <a:solidFill>
                <a:srgbClr val="000000"/>
              </a:solidFill>
              <a:latin typeface="Trebuchet MS" panose="020B0603020202020204" pitchFamily="34" charset="0"/>
              <a:ea typeface="맑은 고딕" panose="020B0503020000020004" pitchFamily="50" charset="-127"/>
              <a:cs typeface="Arial Unicode MS" pitchFamily="50" charset="-127"/>
            </a:endParaRPr>
          </a:p>
          <a:p>
            <a:pPr marL="127006" defTabSz="576025">
              <a:spcBef>
                <a:spcPts val="0"/>
              </a:spcBef>
              <a:spcAft>
                <a:spcPts val="0"/>
              </a:spcAft>
              <a:tabLst>
                <a:tab pos="355615" algn="l"/>
                <a:tab pos="722344" algn="l"/>
                <a:tab pos="1077961" algn="l"/>
                <a:tab pos="1433576" algn="l"/>
              </a:tabLst>
            </a:pPr>
            <a:r>
              <a:rPr lang="en-US" altLang="ko-KR" sz="1401" kern="0" dirty="0">
                <a:solidFill>
                  <a:srgbClr val="00B050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            // </a:t>
            </a:r>
            <a:r>
              <a:rPr lang="ko-KR" altLang="en-US" sz="1401" kern="0" dirty="0">
                <a:solidFill>
                  <a:srgbClr val="00B050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해당 구간의 첫번째</a:t>
            </a:r>
            <a:r>
              <a:rPr lang="en-US" altLang="ko-KR" sz="1401" kern="0" dirty="0">
                <a:solidFill>
                  <a:srgbClr val="00B050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(</a:t>
            </a:r>
            <a:r>
              <a:rPr lang="en-US" altLang="ko-KR" sz="1401" kern="0" dirty="0" err="1">
                <a:solidFill>
                  <a:srgbClr val="00B050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i</a:t>
            </a:r>
            <a:r>
              <a:rPr lang="ko-KR" altLang="en-US" sz="1401" kern="0" dirty="0">
                <a:solidFill>
                  <a:srgbClr val="00B050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번째</a:t>
            </a:r>
            <a:r>
              <a:rPr lang="en-US" altLang="ko-KR" sz="1401" kern="0" dirty="0">
                <a:solidFill>
                  <a:srgbClr val="00B050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)</a:t>
            </a:r>
            <a:r>
              <a:rPr lang="ko-KR" altLang="en-US" sz="1401" kern="0" dirty="0">
                <a:solidFill>
                  <a:srgbClr val="00B050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 원소와 최솟값</a:t>
            </a:r>
            <a:r>
              <a:rPr lang="en-US" altLang="ko-KR" sz="1401" kern="0" dirty="0">
                <a:solidFill>
                  <a:srgbClr val="00B050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(least</a:t>
            </a:r>
            <a:r>
              <a:rPr lang="ko-KR" altLang="en-US" sz="1401" kern="0" dirty="0">
                <a:solidFill>
                  <a:srgbClr val="00B050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번째 원소</a:t>
            </a:r>
            <a:r>
              <a:rPr lang="en-US" altLang="ko-KR" sz="1401" kern="0" dirty="0">
                <a:solidFill>
                  <a:srgbClr val="00B050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)</a:t>
            </a:r>
            <a:r>
              <a:rPr lang="ko-KR" altLang="en-US" sz="1401" kern="0" dirty="0">
                <a:solidFill>
                  <a:srgbClr val="00B050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을 서로 교환</a:t>
            </a:r>
            <a:endParaRPr lang="en-US" altLang="ko-KR" sz="1401" kern="0" dirty="0">
              <a:solidFill>
                <a:srgbClr val="00B050"/>
              </a:solidFill>
              <a:latin typeface="Trebuchet MS" panose="020B0603020202020204" pitchFamily="34" charset="0"/>
              <a:ea typeface="맑은 고딕" panose="020B0503020000020004" pitchFamily="50" charset="-127"/>
              <a:cs typeface="Arial Unicode MS" pitchFamily="50" charset="-127"/>
            </a:endParaRPr>
          </a:p>
          <a:p>
            <a:pPr marL="127006" defTabSz="576025">
              <a:spcBef>
                <a:spcPts val="0"/>
              </a:spcBef>
              <a:spcAft>
                <a:spcPts val="0"/>
              </a:spcAft>
              <a:tabLst>
                <a:tab pos="355615" algn="l"/>
                <a:tab pos="722344" algn="l"/>
                <a:tab pos="1077961" algn="l"/>
                <a:tab pos="1433576" algn="l"/>
              </a:tabLst>
            </a:pPr>
            <a:r>
              <a:rPr lang="en-US" altLang="ko-KR" sz="1401" kern="0" dirty="0">
                <a:solidFill>
                  <a:srgbClr val="000000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		temp = list[</a:t>
            </a:r>
            <a:r>
              <a:rPr lang="en-US" altLang="ko-KR" sz="1401" kern="0" dirty="0" err="1">
                <a:solidFill>
                  <a:srgbClr val="000000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i</a:t>
            </a:r>
            <a:r>
              <a:rPr lang="en-US" altLang="ko-KR" sz="1401" kern="0" dirty="0">
                <a:solidFill>
                  <a:srgbClr val="000000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]; </a:t>
            </a:r>
            <a:r>
              <a:rPr lang="en-US" altLang="ko-KR" sz="1401" dirty="0"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list[</a:t>
            </a:r>
            <a:r>
              <a:rPr lang="en-US" altLang="ko-KR" sz="1401" dirty="0" err="1"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i</a:t>
            </a:r>
            <a:r>
              <a:rPr lang="en-US" altLang="ko-KR" sz="1401" dirty="0"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] = list[least]; </a:t>
            </a:r>
            <a:r>
              <a:rPr lang="en-US" altLang="ko-KR" sz="1401" kern="0" dirty="0">
                <a:solidFill>
                  <a:srgbClr val="000000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list[least] = temp;</a:t>
            </a:r>
            <a:endParaRPr lang="ko-KR" altLang="en-US" sz="1401" kern="0" dirty="0">
              <a:solidFill>
                <a:srgbClr val="000000"/>
              </a:solidFill>
              <a:latin typeface="Trebuchet MS" panose="020B0603020202020204" pitchFamily="34" charset="0"/>
              <a:ea typeface="맑은 고딕" panose="020B0503020000020004" pitchFamily="50" charset="-127"/>
              <a:cs typeface="Arial Unicode MS" pitchFamily="50" charset="-127"/>
            </a:endParaRPr>
          </a:p>
          <a:p>
            <a:pPr marL="127006" defTabSz="576025">
              <a:spcBef>
                <a:spcPts val="0"/>
              </a:spcBef>
              <a:spcAft>
                <a:spcPts val="0"/>
              </a:spcAft>
              <a:tabLst>
                <a:tab pos="355615" algn="l"/>
                <a:tab pos="722344" algn="l"/>
                <a:tab pos="1077961" algn="l"/>
                <a:tab pos="1433576" algn="l"/>
              </a:tabLst>
            </a:pPr>
            <a:r>
              <a:rPr lang="en-US" altLang="ko-KR" sz="1401" kern="0" dirty="0">
                <a:solidFill>
                  <a:srgbClr val="000000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	}</a:t>
            </a:r>
            <a:endParaRPr lang="ko-KR" altLang="en-US" sz="1401" kern="0" dirty="0">
              <a:solidFill>
                <a:srgbClr val="000000"/>
              </a:solidFill>
              <a:latin typeface="Trebuchet MS" panose="020B0603020202020204" pitchFamily="34" charset="0"/>
              <a:ea typeface="맑은 고딕" panose="020B0503020000020004" pitchFamily="50" charset="-127"/>
              <a:cs typeface="Arial Unicode MS" pitchFamily="50" charset="-127"/>
            </a:endParaRPr>
          </a:p>
          <a:p>
            <a:pPr marL="127006" defTabSz="576025">
              <a:spcBef>
                <a:spcPts val="0"/>
              </a:spcBef>
              <a:spcAft>
                <a:spcPts val="0"/>
              </a:spcAft>
              <a:tabLst>
                <a:tab pos="355615" algn="l"/>
                <a:tab pos="722344" algn="l"/>
                <a:tab pos="1077961" algn="l"/>
                <a:tab pos="1433576" algn="l"/>
              </a:tabLst>
            </a:pPr>
            <a:endParaRPr lang="en-US" altLang="ko-KR" sz="1401" kern="0" dirty="0">
              <a:solidFill>
                <a:srgbClr val="0000FF"/>
              </a:solidFill>
              <a:latin typeface="Trebuchet MS" panose="020B0603020202020204" pitchFamily="34" charset="0"/>
              <a:ea typeface="맑은 고딕" panose="020B0503020000020004" pitchFamily="50" charset="-127"/>
              <a:cs typeface="Arial Unicode MS" pitchFamily="50" charset="-127"/>
            </a:endParaRPr>
          </a:p>
          <a:p>
            <a:pPr marL="127006" defTabSz="576025">
              <a:spcBef>
                <a:spcPts val="0"/>
              </a:spcBef>
              <a:spcAft>
                <a:spcPts val="0"/>
              </a:spcAft>
              <a:tabLst>
                <a:tab pos="355615" algn="l"/>
                <a:tab pos="722344" algn="l"/>
                <a:tab pos="1077961" algn="l"/>
                <a:tab pos="1433576" algn="l"/>
              </a:tabLst>
            </a:pPr>
            <a:r>
              <a:rPr lang="en-US" altLang="ko-KR" sz="1401" kern="0" dirty="0">
                <a:solidFill>
                  <a:srgbClr val="0000FF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	for </a:t>
            </a:r>
            <a:r>
              <a:rPr lang="en-US" altLang="ko-KR" sz="1401" kern="0" dirty="0">
                <a:solidFill>
                  <a:srgbClr val="000000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(</a:t>
            </a:r>
            <a:r>
              <a:rPr lang="en-US" altLang="ko-KR" sz="1401" kern="0" dirty="0" err="1">
                <a:solidFill>
                  <a:srgbClr val="000000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i</a:t>
            </a:r>
            <a:r>
              <a:rPr lang="en-US" altLang="ko-KR" sz="1401" kern="0" dirty="0">
                <a:solidFill>
                  <a:srgbClr val="000000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 = 0; </a:t>
            </a:r>
            <a:r>
              <a:rPr lang="en-US" altLang="ko-KR" sz="1401" kern="0" dirty="0" err="1">
                <a:solidFill>
                  <a:srgbClr val="000000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i</a:t>
            </a:r>
            <a:r>
              <a:rPr lang="en-US" altLang="ko-KR" sz="1401" kern="0" dirty="0">
                <a:solidFill>
                  <a:srgbClr val="000000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 &lt; SIZE; </a:t>
            </a:r>
            <a:r>
              <a:rPr lang="en-US" altLang="ko-KR" sz="1401" kern="0" dirty="0" err="1">
                <a:solidFill>
                  <a:srgbClr val="000000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i</a:t>
            </a:r>
            <a:r>
              <a:rPr lang="en-US" altLang="ko-KR" sz="1401" kern="0" dirty="0">
                <a:solidFill>
                  <a:srgbClr val="000000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++)</a:t>
            </a:r>
            <a:endParaRPr lang="ko-KR" altLang="en-US" sz="1401" kern="0" dirty="0">
              <a:solidFill>
                <a:srgbClr val="000000"/>
              </a:solidFill>
              <a:latin typeface="Trebuchet MS" panose="020B0603020202020204" pitchFamily="34" charset="0"/>
              <a:ea typeface="맑은 고딕" panose="020B0503020000020004" pitchFamily="50" charset="-127"/>
              <a:cs typeface="Arial Unicode MS" pitchFamily="50" charset="-127"/>
            </a:endParaRPr>
          </a:p>
          <a:p>
            <a:pPr marL="127006" defTabSz="576025">
              <a:spcBef>
                <a:spcPts val="0"/>
              </a:spcBef>
              <a:spcAft>
                <a:spcPts val="0"/>
              </a:spcAft>
              <a:tabLst>
                <a:tab pos="355615" algn="l"/>
                <a:tab pos="722344" algn="l"/>
                <a:tab pos="1077961" algn="l"/>
                <a:tab pos="1433576" algn="l"/>
              </a:tabLst>
            </a:pPr>
            <a:r>
              <a:rPr lang="en-US" altLang="ko-KR" sz="1401" kern="0" dirty="0">
                <a:solidFill>
                  <a:srgbClr val="000000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		</a:t>
            </a:r>
            <a:r>
              <a:rPr lang="en-US" altLang="ko-KR" sz="1401" kern="0" dirty="0" err="1">
                <a:solidFill>
                  <a:srgbClr val="000000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printf</a:t>
            </a:r>
            <a:r>
              <a:rPr lang="en-US" altLang="ko-KR" sz="1401" kern="0" dirty="0">
                <a:solidFill>
                  <a:srgbClr val="000000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(</a:t>
            </a:r>
            <a:r>
              <a:rPr lang="en-US" altLang="ko-KR" sz="1401" kern="0" dirty="0">
                <a:solidFill>
                  <a:srgbClr val="A31515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"%d "</a:t>
            </a:r>
            <a:r>
              <a:rPr lang="en-US" altLang="ko-KR" sz="1401" kern="0" dirty="0">
                <a:solidFill>
                  <a:srgbClr val="000000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, list[</a:t>
            </a:r>
            <a:r>
              <a:rPr lang="en-US" altLang="ko-KR" sz="1401" kern="0" dirty="0" err="1">
                <a:solidFill>
                  <a:srgbClr val="000000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i</a:t>
            </a:r>
            <a:r>
              <a:rPr lang="en-US" altLang="ko-KR" sz="1401" kern="0" dirty="0">
                <a:solidFill>
                  <a:srgbClr val="000000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]); </a:t>
            </a:r>
            <a:endParaRPr lang="ko-KR" altLang="en-US" sz="1401" kern="0" dirty="0">
              <a:solidFill>
                <a:srgbClr val="000000"/>
              </a:solidFill>
              <a:latin typeface="Trebuchet MS" panose="020B0603020202020204" pitchFamily="34" charset="0"/>
              <a:ea typeface="맑은 고딕" panose="020B0503020000020004" pitchFamily="50" charset="-127"/>
              <a:cs typeface="Arial Unicode MS" pitchFamily="50" charset="-127"/>
            </a:endParaRPr>
          </a:p>
          <a:p>
            <a:pPr marL="127006" defTabSz="576025">
              <a:spcBef>
                <a:spcPts val="0"/>
              </a:spcBef>
              <a:spcAft>
                <a:spcPts val="0"/>
              </a:spcAft>
              <a:tabLst>
                <a:tab pos="355615" algn="l"/>
                <a:tab pos="722344" algn="l"/>
                <a:tab pos="1077961" algn="l"/>
                <a:tab pos="1433576" algn="l"/>
              </a:tabLst>
            </a:pPr>
            <a:r>
              <a:rPr lang="en-US" altLang="ko-KR" sz="1401" kern="0" dirty="0">
                <a:solidFill>
                  <a:srgbClr val="000000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	</a:t>
            </a:r>
            <a:r>
              <a:rPr lang="en-US" altLang="ko-KR" sz="1401" kern="0" dirty="0" err="1">
                <a:solidFill>
                  <a:srgbClr val="000000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printf</a:t>
            </a:r>
            <a:r>
              <a:rPr lang="en-US" altLang="ko-KR" sz="1401" kern="0" dirty="0">
                <a:solidFill>
                  <a:srgbClr val="000000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(</a:t>
            </a:r>
            <a:r>
              <a:rPr lang="en-US" altLang="ko-KR" sz="1401" kern="0" dirty="0">
                <a:solidFill>
                  <a:srgbClr val="A31515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"\n"</a:t>
            </a:r>
            <a:r>
              <a:rPr lang="en-US" altLang="ko-KR" sz="1401" kern="0" dirty="0">
                <a:solidFill>
                  <a:srgbClr val="000000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);</a:t>
            </a:r>
          </a:p>
          <a:p>
            <a:pPr marL="127006" defTabSz="576025">
              <a:spcBef>
                <a:spcPts val="0"/>
              </a:spcBef>
              <a:spcAft>
                <a:spcPts val="0"/>
              </a:spcAft>
              <a:tabLst>
                <a:tab pos="355615" algn="l"/>
                <a:tab pos="722344" algn="l"/>
                <a:tab pos="1077961" algn="l"/>
                <a:tab pos="1433576" algn="l"/>
              </a:tabLst>
            </a:pPr>
            <a:endParaRPr lang="en-US" altLang="ko-KR" sz="1401" kern="0" dirty="0">
              <a:solidFill>
                <a:srgbClr val="000000"/>
              </a:solidFill>
              <a:latin typeface="Trebuchet MS" panose="020B0603020202020204" pitchFamily="34" charset="0"/>
              <a:ea typeface="맑은 고딕" panose="020B0503020000020004" pitchFamily="50" charset="-127"/>
              <a:cs typeface="Arial Unicode MS" pitchFamily="50" charset="-127"/>
            </a:endParaRPr>
          </a:p>
          <a:p>
            <a:pPr marL="127006" defTabSz="576025">
              <a:spcBef>
                <a:spcPts val="0"/>
              </a:spcBef>
              <a:spcAft>
                <a:spcPts val="0"/>
              </a:spcAft>
              <a:tabLst>
                <a:tab pos="355615" algn="l"/>
                <a:tab pos="722344" algn="l"/>
                <a:tab pos="1077961" algn="l"/>
                <a:tab pos="1433576" algn="l"/>
              </a:tabLst>
            </a:pPr>
            <a:r>
              <a:rPr lang="en-US" altLang="ko-KR" sz="1401" kern="0" dirty="0">
                <a:solidFill>
                  <a:srgbClr val="0000FF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	return</a:t>
            </a:r>
            <a:r>
              <a:rPr lang="ko-KR" altLang="en-US" sz="1401" kern="0" dirty="0">
                <a:solidFill>
                  <a:srgbClr val="000000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 </a:t>
            </a:r>
            <a:r>
              <a:rPr lang="en-US" altLang="ko-KR" sz="1401" kern="0" dirty="0">
                <a:solidFill>
                  <a:srgbClr val="000000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0;</a:t>
            </a:r>
            <a:endParaRPr lang="ko-KR" altLang="en-US" sz="1401" kern="0" dirty="0">
              <a:solidFill>
                <a:srgbClr val="000000"/>
              </a:solidFill>
              <a:latin typeface="Trebuchet MS" panose="020B0603020202020204" pitchFamily="34" charset="0"/>
              <a:ea typeface="맑은 고딕" panose="020B0503020000020004" pitchFamily="50" charset="-127"/>
              <a:cs typeface="Arial Unicode MS" pitchFamily="50" charset="-127"/>
            </a:endParaRPr>
          </a:p>
          <a:p>
            <a:pPr marL="127006" defTabSz="576025">
              <a:spcBef>
                <a:spcPts val="0"/>
              </a:spcBef>
              <a:spcAft>
                <a:spcPts val="0"/>
              </a:spcAft>
              <a:tabLst>
                <a:tab pos="355615" algn="l"/>
                <a:tab pos="722344" algn="l"/>
                <a:tab pos="1077961" algn="l"/>
                <a:tab pos="1433576" algn="l"/>
              </a:tabLst>
            </a:pPr>
            <a:r>
              <a:rPr lang="en-US" altLang="ko-KR" sz="1401" kern="0" dirty="0">
                <a:solidFill>
                  <a:srgbClr val="000000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}</a:t>
            </a:r>
            <a:r>
              <a:rPr lang="ko-KR" altLang="en-US" sz="1401" kern="0" dirty="0">
                <a:solidFill>
                  <a:srgbClr val="000000"/>
                </a:solidFill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 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002E9BE-6B69-4806-478D-9270DD8DC93F}"/>
              </a:ext>
            </a:extLst>
          </p:cNvPr>
          <p:cNvGrpSpPr/>
          <p:nvPr/>
        </p:nvGrpSpPr>
        <p:grpSpPr>
          <a:xfrm>
            <a:off x="6092127" y="5060197"/>
            <a:ext cx="1889502" cy="844658"/>
            <a:chOff x="5038165" y="815788"/>
            <a:chExt cx="3663880" cy="131623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8FB006A-4429-76FC-21C3-F6E1B5391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56679" y="1911736"/>
              <a:ext cx="745785" cy="220282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AB8D4BC-3899-39FF-8F8A-AB045A828EF8}"/>
                </a:ext>
              </a:extLst>
            </p:cNvPr>
            <p:cNvSpPr/>
            <p:nvPr/>
          </p:nvSpPr>
          <p:spPr>
            <a:xfrm>
              <a:off x="5038165" y="815788"/>
              <a:ext cx="3663880" cy="1177982"/>
            </a:xfrm>
            <a:prstGeom prst="rect">
              <a:avLst/>
            </a:prstGeom>
            <a:solidFill>
              <a:srgbClr val="1F6EA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kern="0" dirty="0">
                  <a:solidFill>
                    <a:schemeClr val="bg1"/>
                  </a:solidFill>
                  <a:latin typeface="Trebuchet MS" panose="020B0603020202020204" pitchFamily="34" charset="0"/>
                  <a:ea typeface="굴림" panose="020B0600000101010101" pitchFamily="50" charset="-127"/>
                </a:rPr>
                <a:t>0 1 2 3 4 5 6 7 8 9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3650" y="228603"/>
            <a:ext cx="8153401" cy="990601"/>
          </a:xfrm>
        </p:spPr>
        <p:txBody>
          <a:bodyPr/>
          <a:lstStyle/>
          <a:p>
            <a:r>
              <a:rPr lang="ko-KR" altLang="en-US" dirty="0"/>
              <a:t>순차탐색</a:t>
            </a:r>
            <a:r>
              <a:rPr lang="en-US" altLang="ko-KR" dirty="0"/>
              <a:t>(sequential</a:t>
            </a:r>
            <a:r>
              <a:rPr lang="ko-KR" altLang="en-US" dirty="0"/>
              <a:t> </a:t>
            </a:r>
            <a:r>
              <a:rPr lang="en-US" altLang="ko-KR" dirty="0"/>
              <a:t>search)</a:t>
            </a:r>
            <a:endParaRPr lang="ko-KR" alt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7209D3A9-678C-5FF0-7986-1C40F76518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648" y="1623341"/>
            <a:ext cx="7759700" cy="430476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127006">
              <a:spcBef>
                <a:spcPts val="0"/>
              </a:spcBef>
              <a:spcAft>
                <a:spcPts val="0"/>
              </a:spcAft>
              <a:tabLst>
                <a:tab pos="357205" algn="l"/>
                <a:tab pos="715995" algn="l"/>
                <a:tab pos="1073197" algn="l"/>
              </a:tabLst>
            </a:pPr>
            <a:r>
              <a:rPr lang="en-US" altLang="ko-KR" sz="1600" kern="0" dirty="0">
                <a:solidFill>
                  <a:srgbClr val="0000FF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#include</a:t>
            </a:r>
            <a:r>
              <a:rPr lang="ko-KR" altLang="en-US" sz="1600" kern="0" dirty="0">
                <a:solidFill>
                  <a:srgbClr val="000000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sz="1600" kern="0" dirty="0">
                <a:solidFill>
                  <a:srgbClr val="A31515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&lt;</a:t>
            </a:r>
            <a:r>
              <a:rPr lang="en-US" altLang="ko-KR" sz="1600" kern="0" dirty="0" err="1">
                <a:solidFill>
                  <a:srgbClr val="A31515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stdio.h</a:t>
            </a:r>
            <a:r>
              <a:rPr lang="en-US" altLang="ko-KR" sz="1600" kern="0" dirty="0">
                <a:solidFill>
                  <a:srgbClr val="A31515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&gt;</a:t>
            </a:r>
            <a:endParaRPr lang="ko-KR" altLang="en-US" sz="1600" kern="0" dirty="0">
              <a:solidFill>
                <a:srgbClr val="000000"/>
              </a:solidFill>
              <a:latin typeface="Trebuchet MS" panose="020B0603020202020204" pitchFamily="34" charset="0"/>
              <a:ea typeface="Arial Unicode MS" pitchFamily="50" charset="-127"/>
              <a:cs typeface="Arial Unicode MS" pitchFamily="50" charset="-127"/>
            </a:endParaRPr>
          </a:p>
          <a:p>
            <a:pPr marL="127006">
              <a:spcBef>
                <a:spcPts val="0"/>
              </a:spcBef>
              <a:spcAft>
                <a:spcPts val="0"/>
              </a:spcAft>
              <a:tabLst>
                <a:tab pos="357205" algn="l"/>
                <a:tab pos="715995" algn="l"/>
                <a:tab pos="1073197" algn="l"/>
              </a:tabLst>
            </a:pPr>
            <a:r>
              <a:rPr lang="en-US" altLang="ko-KR" sz="1600" kern="0" dirty="0">
                <a:solidFill>
                  <a:srgbClr val="0000FF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#define</a:t>
            </a:r>
            <a:r>
              <a:rPr lang="ko-KR" altLang="en-US" sz="1600" kern="0" dirty="0">
                <a:solidFill>
                  <a:srgbClr val="000000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SIZE 10</a:t>
            </a:r>
          </a:p>
          <a:p>
            <a:pPr marL="127006">
              <a:spcBef>
                <a:spcPts val="0"/>
              </a:spcBef>
              <a:spcAft>
                <a:spcPts val="0"/>
              </a:spcAft>
              <a:tabLst>
                <a:tab pos="357205" algn="l"/>
                <a:tab pos="715995" algn="l"/>
                <a:tab pos="1073197" algn="l"/>
              </a:tabLst>
            </a:pPr>
            <a:endParaRPr lang="ko-KR" altLang="en-US" sz="1600" kern="0" dirty="0">
              <a:solidFill>
                <a:srgbClr val="000000"/>
              </a:solidFill>
              <a:latin typeface="Trebuchet MS" panose="020B0603020202020204" pitchFamily="34" charset="0"/>
              <a:ea typeface="Arial Unicode MS" pitchFamily="50" charset="-127"/>
              <a:cs typeface="Arial Unicode MS" pitchFamily="50" charset="-127"/>
            </a:endParaRPr>
          </a:p>
          <a:p>
            <a:pPr marL="127006">
              <a:spcBef>
                <a:spcPts val="0"/>
              </a:spcBef>
              <a:spcAft>
                <a:spcPts val="0"/>
              </a:spcAft>
              <a:tabLst>
                <a:tab pos="357205" algn="l"/>
                <a:tab pos="715995" algn="l"/>
                <a:tab pos="1073197" algn="l"/>
              </a:tabLst>
            </a:pPr>
            <a:r>
              <a:rPr lang="en-US" altLang="ko-KR" sz="1600" kern="0" dirty="0" err="1">
                <a:solidFill>
                  <a:srgbClr val="0000FF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int</a:t>
            </a:r>
            <a:r>
              <a:rPr lang="ko-KR" altLang="en-US" sz="1600" kern="0" dirty="0">
                <a:solidFill>
                  <a:srgbClr val="000000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main(</a:t>
            </a:r>
            <a:r>
              <a:rPr lang="en-US" altLang="ko-KR" sz="1600" kern="0" dirty="0">
                <a:solidFill>
                  <a:srgbClr val="0000FF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void</a:t>
            </a: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) {</a:t>
            </a:r>
            <a:endParaRPr lang="ko-KR" altLang="en-US" sz="1600" kern="0" dirty="0">
              <a:solidFill>
                <a:srgbClr val="000000"/>
              </a:solidFill>
              <a:latin typeface="Trebuchet MS" panose="020B0603020202020204" pitchFamily="34" charset="0"/>
              <a:ea typeface="Arial Unicode MS" pitchFamily="50" charset="-127"/>
              <a:cs typeface="Arial Unicode MS" pitchFamily="50" charset="-127"/>
            </a:endParaRPr>
          </a:p>
          <a:p>
            <a:pPr marL="127006">
              <a:spcBef>
                <a:spcPts val="0"/>
              </a:spcBef>
              <a:spcAft>
                <a:spcPts val="0"/>
              </a:spcAft>
              <a:tabLst>
                <a:tab pos="357205" algn="l"/>
                <a:tab pos="715995" algn="l"/>
                <a:tab pos="1073197" algn="l"/>
              </a:tabLst>
            </a:pPr>
            <a:r>
              <a:rPr lang="en-US" altLang="ko-KR" sz="1600" kern="0" dirty="0">
                <a:solidFill>
                  <a:srgbClr val="0000FF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	</a:t>
            </a:r>
            <a:r>
              <a:rPr lang="en-US" altLang="ko-KR" sz="1600" kern="0" dirty="0" err="1">
                <a:solidFill>
                  <a:srgbClr val="0000FF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int</a:t>
            </a:r>
            <a:r>
              <a:rPr lang="ko-KR" altLang="en-US" sz="1600" kern="0" dirty="0">
                <a:solidFill>
                  <a:srgbClr val="000000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key, 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i</a:t>
            </a: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;</a:t>
            </a:r>
            <a:endParaRPr lang="ko-KR" altLang="en-US" sz="1600" kern="0" dirty="0">
              <a:solidFill>
                <a:srgbClr val="000000"/>
              </a:solidFill>
              <a:latin typeface="Trebuchet MS" panose="020B0603020202020204" pitchFamily="34" charset="0"/>
              <a:ea typeface="Arial Unicode MS" pitchFamily="50" charset="-127"/>
              <a:cs typeface="Arial Unicode MS" pitchFamily="50" charset="-127"/>
            </a:endParaRPr>
          </a:p>
          <a:p>
            <a:pPr marL="127006">
              <a:spcBef>
                <a:spcPts val="0"/>
              </a:spcBef>
              <a:spcAft>
                <a:spcPts val="0"/>
              </a:spcAft>
              <a:tabLst>
                <a:tab pos="357205" algn="l"/>
                <a:tab pos="715995" algn="l"/>
                <a:tab pos="1073197" algn="l"/>
              </a:tabLst>
            </a:pPr>
            <a:r>
              <a:rPr lang="en-US" altLang="ko-KR" sz="1600" kern="0" dirty="0">
                <a:solidFill>
                  <a:srgbClr val="0000FF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	</a:t>
            </a:r>
            <a:r>
              <a:rPr lang="en-US" altLang="ko-KR" sz="1600" kern="0" dirty="0" err="1">
                <a:solidFill>
                  <a:srgbClr val="0000FF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int</a:t>
            </a:r>
            <a:r>
              <a:rPr lang="ko-KR" altLang="en-US" sz="1600" kern="0" dirty="0">
                <a:solidFill>
                  <a:srgbClr val="000000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list[SIZE] = </a:t>
            </a:r>
            <a:r>
              <a:rPr lang="en-US" altLang="ko-KR" sz="1600" dirty="0">
                <a:latin typeface="Trebuchet MS" panose="020B0603020202020204" pitchFamily="34" charset="0"/>
                <a:ea typeface="맑은 고딕" panose="020B0503020000020004" pitchFamily="50" charset="-127"/>
                <a:cs typeface="Arial Unicode MS" pitchFamily="50" charset="-127"/>
              </a:rPr>
              <a:t>{ 3, 2, 9, 7, 1, 4, 8, 0, 6, 5 };</a:t>
            </a:r>
            <a:endParaRPr lang="ko-KR" altLang="en-US" sz="1600" kern="0" dirty="0">
              <a:solidFill>
                <a:srgbClr val="000000"/>
              </a:solidFill>
              <a:latin typeface="Trebuchet MS" panose="020B0603020202020204" pitchFamily="34" charset="0"/>
              <a:ea typeface="Arial Unicode MS" pitchFamily="50" charset="-127"/>
              <a:cs typeface="Arial Unicode MS" pitchFamily="50" charset="-127"/>
            </a:endParaRPr>
          </a:p>
          <a:p>
            <a:pPr marL="127006">
              <a:spcBef>
                <a:spcPts val="0"/>
              </a:spcBef>
              <a:spcAft>
                <a:spcPts val="0"/>
              </a:spcAft>
              <a:tabLst>
                <a:tab pos="357205" algn="l"/>
                <a:tab pos="715995" algn="l"/>
                <a:tab pos="1073197" algn="l"/>
              </a:tabLst>
            </a:pPr>
            <a:endParaRPr lang="en-US" altLang="ko-KR" sz="1600" dirty="0">
              <a:latin typeface="Trebuchet MS" panose="020B0603020202020204" pitchFamily="34" charset="0"/>
              <a:ea typeface="Arial Unicode MS" pitchFamily="50" charset="-127"/>
              <a:cs typeface="Arial Unicode MS" pitchFamily="50" charset="-127"/>
            </a:endParaRPr>
          </a:p>
          <a:p>
            <a:pPr marL="127006">
              <a:spcBef>
                <a:spcPts val="0"/>
              </a:spcBef>
              <a:spcAft>
                <a:spcPts val="0"/>
              </a:spcAft>
              <a:tabLst>
                <a:tab pos="357205" algn="l"/>
                <a:tab pos="715995" algn="l"/>
                <a:tab pos="1073197" algn="l"/>
              </a:tabLst>
            </a:pPr>
            <a:r>
              <a:rPr lang="en-US" altLang="ko-KR" sz="1600" dirty="0"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	</a:t>
            </a:r>
            <a:r>
              <a:rPr lang="en-US" altLang="ko-KR" sz="1600" dirty="0" err="1"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printf</a:t>
            </a:r>
            <a:r>
              <a:rPr lang="en-US" altLang="ko-KR" sz="1600" dirty="0"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"</a:t>
            </a:r>
            <a:r>
              <a:rPr lang="ko-KR" altLang="en-US" sz="1600" dirty="0">
                <a:solidFill>
                  <a:srgbClr val="A31515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탐색할 값을 입력하시오</a:t>
            </a:r>
            <a:r>
              <a:rPr lang="en-US" altLang="ko-KR" sz="1600" dirty="0">
                <a:solidFill>
                  <a:srgbClr val="C00000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: "</a:t>
            </a:r>
            <a:r>
              <a:rPr lang="en-US" altLang="ko-KR" sz="1600" dirty="0"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);</a:t>
            </a:r>
          </a:p>
          <a:p>
            <a:pPr marL="127006">
              <a:spcBef>
                <a:spcPts val="0"/>
              </a:spcBef>
              <a:spcAft>
                <a:spcPts val="0"/>
              </a:spcAft>
              <a:tabLst>
                <a:tab pos="357205" algn="l"/>
                <a:tab pos="715995" algn="l"/>
                <a:tab pos="1073197" algn="l"/>
              </a:tabLst>
            </a:pP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	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scanf</a:t>
            </a: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(</a:t>
            </a:r>
            <a:r>
              <a:rPr lang="en-US" altLang="ko-KR" sz="1600" kern="0" dirty="0">
                <a:solidFill>
                  <a:srgbClr val="A31515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"%d"</a:t>
            </a: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, &amp;key);</a:t>
            </a:r>
            <a:endParaRPr lang="ko-KR" altLang="en-US" sz="1600" kern="0" dirty="0">
              <a:solidFill>
                <a:srgbClr val="000000"/>
              </a:solidFill>
              <a:latin typeface="Trebuchet MS" panose="020B0603020202020204" pitchFamily="34" charset="0"/>
              <a:ea typeface="Arial Unicode MS" pitchFamily="50" charset="-127"/>
              <a:cs typeface="Arial Unicode MS" pitchFamily="50" charset="-127"/>
            </a:endParaRPr>
          </a:p>
          <a:p>
            <a:pPr marL="127006">
              <a:spcBef>
                <a:spcPts val="0"/>
              </a:spcBef>
              <a:spcAft>
                <a:spcPts val="0"/>
              </a:spcAft>
              <a:tabLst>
                <a:tab pos="357205" algn="l"/>
                <a:tab pos="715995" algn="l"/>
                <a:tab pos="1073197" algn="l"/>
              </a:tabLst>
            </a:pPr>
            <a:endParaRPr lang="en-US" altLang="ko-KR" sz="1600" kern="0" dirty="0">
              <a:solidFill>
                <a:srgbClr val="0000FF"/>
              </a:solidFill>
              <a:latin typeface="Trebuchet MS" panose="020B0603020202020204" pitchFamily="34" charset="0"/>
              <a:ea typeface="Arial Unicode MS" pitchFamily="50" charset="-127"/>
              <a:cs typeface="Arial Unicode MS" pitchFamily="50" charset="-127"/>
            </a:endParaRPr>
          </a:p>
          <a:p>
            <a:pPr marL="127006">
              <a:spcBef>
                <a:spcPts val="0"/>
              </a:spcBef>
              <a:spcAft>
                <a:spcPts val="0"/>
              </a:spcAft>
              <a:tabLst>
                <a:tab pos="357205" algn="l"/>
                <a:tab pos="715995" algn="l"/>
                <a:tab pos="1073197" algn="l"/>
              </a:tabLst>
            </a:pPr>
            <a:r>
              <a:rPr lang="en-US" altLang="ko-KR" sz="1600" kern="0" dirty="0">
                <a:solidFill>
                  <a:srgbClr val="0000FF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	for </a:t>
            </a: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(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i</a:t>
            </a: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 = 0; 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i</a:t>
            </a: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 &lt; SIZE; 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i</a:t>
            </a: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++)</a:t>
            </a:r>
            <a:endParaRPr lang="ko-KR" altLang="en-US" sz="1600" kern="0" dirty="0">
              <a:solidFill>
                <a:srgbClr val="000000"/>
              </a:solidFill>
              <a:latin typeface="Trebuchet MS" panose="020B0603020202020204" pitchFamily="34" charset="0"/>
              <a:ea typeface="Arial Unicode MS" pitchFamily="50" charset="-127"/>
              <a:cs typeface="Arial Unicode MS" pitchFamily="50" charset="-127"/>
            </a:endParaRPr>
          </a:p>
          <a:p>
            <a:pPr marL="127006">
              <a:spcBef>
                <a:spcPts val="0"/>
              </a:spcBef>
              <a:spcAft>
                <a:spcPts val="0"/>
              </a:spcAft>
              <a:tabLst>
                <a:tab pos="357205" algn="l"/>
                <a:tab pos="715995" algn="l"/>
                <a:tab pos="1073197" algn="l"/>
              </a:tabLst>
            </a:pPr>
            <a:r>
              <a:rPr lang="en-US" altLang="ko-KR" sz="1600" kern="0" dirty="0">
                <a:solidFill>
                  <a:srgbClr val="0000FF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		if </a:t>
            </a: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(list[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i</a:t>
            </a: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] == key)</a:t>
            </a:r>
            <a:endParaRPr lang="ko-KR" altLang="en-US" sz="1600" kern="0" dirty="0">
              <a:solidFill>
                <a:srgbClr val="000000"/>
              </a:solidFill>
              <a:latin typeface="Trebuchet MS" panose="020B0603020202020204" pitchFamily="34" charset="0"/>
              <a:ea typeface="Arial Unicode MS" pitchFamily="50" charset="-127"/>
              <a:cs typeface="Arial Unicode MS" pitchFamily="50" charset="-127"/>
            </a:endParaRPr>
          </a:p>
          <a:p>
            <a:pPr marL="127006">
              <a:spcBef>
                <a:spcPts val="0"/>
              </a:spcBef>
              <a:spcAft>
                <a:spcPts val="0"/>
              </a:spcAft>
              <a:tabLst>
                <a:tab pos="357205" algn="l"/>
                <a:tab pos="715995" algn="l"/>
                <a:tab pos="1073197" algn="l"/>
              </a:tabLst>
            </a:pP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			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printf</a:t>
            </a: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(</a:t>
            </a:r>
            <a:r>
              <a:rPr lang="en-US" altLang="ko-KR" sz="1600" kern="0" dirty="0">
                <a:solidFill>
                  <a:srgbClr val="A31515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"</a:t>
            </a:r>
            <a:r>
              <a:rPr lang="ko-KR" altLang="en-US" sz="1600" kern="0" dirty="0">
                <a:solidFill>
                  <a:srgbClr val="A31515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탐색 성공 인덱스 </a:t>
            </a:r>
            <a:r>
              <a:rPr lang="en-US" altLang="ko-KR" sz="1600" kern="0" dirty="0">
                <a:solidFill>
                  <a:srgbClr val="C00000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= %d\n"</a:t>
            </a: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, 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i</a:t>
            </a: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);</a:t>
            </a:r>
            <a:endParaRPr lang="ko-KR" altLang="en-US" sz="1600" kern="0" dirty="0">
              <a:solidFill>
                <a:srgbClr val="000000"/>
              </a:solidFill>
              <a:latin typeface="Trebuchet MS" panose="020B0603020202020204" pitchFamily="34" charset="0"/>
              <a:ea typeface="Arial Unicode MS" pitchFamily="50" charset="-127"/>
              <a:cs typeface="Arial Unicode MS" pitchFamily="50" charset="-127"/>
            </a:endParaRPr>
          </a:p>
          <a:p>
            <a:pPr marL="127006">
              <a:spcBef>
                <a:spcPts val="0"/>
              </a:spcBef>
              <a:spcAft>
                <a:spcPts val="0"/>
              </a:spcAft>
              <a:tabLst>
                <a:tab pos="357205" algn="l"/>
                <a:tab pos="715995" algn="l"/>
                <a:tab pos="1073197" algn="l"/>
              </a:tabLst>
            </a:pPr>
            <a:endParaRPr lang="en-US" altLang="ko-KR" sz="1600" kern="0" dirty="0">
              <a:solidFill>
                <a:srgbClr val="000000"/>
              </a:solidFill>
              <a:latin typeface="Trebuchet MS" panose="020B0603020202020204" pitchFamily="34" charset="0"/>
              <a:ea typeface="Arial Unicode MS" pitchFamily="50" charset="-127"/>
              <a:cs typeface="Arial Unicode MS" pitchFamily="50" charset="-127"/>
            </a:endParaRPr>
          </a:p>
          <a:p>
            <a:pPr marL="127006">
              <a:spcBef>
                <a:spcPts val="0"/>
              </a:spcBef>
              <a:spcAft>
                <a:spcPts val="0"/>
              </a:spcAft>
              <a:tabLst>
                <a:tab pos="357205" algn="l"/>
                <a:tab pos="715995" algn="l"/>
                <a:tab pos="1073197" algn="l"/>
              </a:tabLst>
            </a:pP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	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printf</a:t>
            </a: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(</a:t>
            </a:r>
            <a:r>
              <a:rPr lang="en-US" altLang="ko-KR" sz="1600" kern="0" dirty="0">
                <a:solidFill>
                  <a:srgbClr val="A31515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"</a:t>
            </a:r>
            <a:r>
              <a:rPr lang="ko-KR" altLang="en-US" sz="1600" kern="0" dirty="0">
                <a:solidFill>
                  <a:srgbClr val="A31515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탐색 종료</a:t>
            </a:r>
            <a:r>
              <a:rPr lang="en-US" altLang="ko-KR" sz="1600" kern="0" dirty="0">
                <a:solidFill>
                  <a:srgbClr val="C00000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\n"</a:t>
            </a: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);</a:t>
            </a:r>
            <a:endParaRPr lang="ko-KR" altLang="en-US" sz="1600" kern="0" dirty="0">
              <a:solidFill>
                <a:srgbClr val="000000"/>
              </a:solidFill>
              <a:latin typeface="Trebuchet MS" panose="020B0603020202020204" pitchFamily="34" charset="0"/>
              <a:ea typeface="Arial Unicode MS" pitchFamily="50" charset="-127"/>
              <a:cs typeface="Arial Unicode MS" pitchFamily="50" charset="-127"/>
            </a:endParaRPr>
          </a:p>
          <a:p>
            <a:pPr marL="127006">
              <a:spcBef>
                <a:spcPts val="0"/>
              </a:spcBef>
              <a:spcAft>
                <a:spcPts val="0"/>
              </a:spcAft>
              <a:tabLst>
                <a:tab pos="357205" algn="l"/>
                <a:tab pos="715995" algn="l"/>
                <a:tab pos="1073197" algn="l"/>
              </a:tabLst>
            </a:pPr>
            <a:r>
              <a:rPr lang="en-US" altLang="ko-KR" sz="1600" kern="0" dirty="0">
                <a:solidFill>
                  <a:srgbClr val="0000FF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	return</a:t>
            </a:r>
            <a:r>
              <a:rPr lang="ko-KR" altLang="en-US" sz="1600" kern="0" dirty="0">
                <a:solidFill>
                  <a:srgbClr val="000000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0;</a:t>
            </a:r>
            <a:endParaRPr lang="ko-KR" altLang="en-US" sz="1600" kern="0" dirty="0">
              <a:solidFill>
                <a:srgbClr val="000000"/>
              </a:solidFill>
              <a:latin typeface="Trebuchet MS" panose="020B0603020202020204" pitchFamily="34" charset="0"/>
              <a:ea typeface="Arial Unicode MS" pitchFamily="50" charset="-127"/>
              <a:cs typeface="Arial Unicode MS" pitchFamily="50" charset="-127"/>
            </a:endParaRPr>
          </a:p>
          <a:p>
            <a:pPr marL="127006">
              <a:spcBef>
                <a:spcPts val="0"/>
              </a:spcBef>
              <a:spcAft>
                <a:spcPts val="0"/>
              </a:spcAft>
              <a:tabLst>
                <a:tab pos="357205" algn="l"/>
                <a:tab pos="715995" algn="l"/>
                <a:tab pos="1073197" algn="l"/>
              </a:tabLst>
            </a:pP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}</a:t>
            </a:r>
            <a:endParaRPr lang="ko-KR" altLang="en-US" sz="1600" kern="0" dirty="0">
              <a:solidFill>
                <a:srgbClr val="000000"/>
              </a:solidFill>
              <a:latin typeface="Trebuchet MS" panose="020B0603020202020204" pitchFamily="34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E53C7D1E-552C-BA13-B871-ADAB767A998C}"/>
              </a:ext>
            </a:extLst>
          </p:cNvPr>
          <p:cNvSpPr txBox="1">
            <a:spLocks/>
          </p:cNvSpPr>
          <p:nvPr/>
        </p:nvSpPr>
        <p:spPr>
          <a:xfrm>
            <a:off x="4289970" y="1740338"/>
            <a:ext cx="4243140" cy="359689"/>
          </a:xfrm>
          <a:prstGeom prst="rect">
            <a:avLst/>
          </a:prstGeom>
          <a:solidFill>
            <a:srgbClr val="CAF8FE"/>
          </a:solidFill>
        </p:spPr>
        <p:txBody>
          <a:bodyPr/>
          <a:lstStyle/>
          <a:p>
            <a:pPr marL="342915" indent="-342915" latinLnBrk="1">
              <a:spcBef>
                <a:spcPct val="20000"/>
              </a:spcBef>
              <a:buClr>
                <a:schemeClr val="folHlink"/>
              </a:buClr>
              <a:defRPr/>
            </a:pPr>
            <a:r>
              <a:rPr kumimoji="1" lang="en-US" altLang="ko-KR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 Unicode MS" pitchFamily="50" charset="-127"/>
              </a:rPr>
              <a:t>배열의</a:t>
            </a:r>
            <a:r>
              <a:rPr kumimoji="1"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 Unicode MS" pitchFamily="50" charset="-127"/>
              </a:rPr>
              <a:t> </a:t>
            </a:r>
            <a:r>
              <a:rPr kumimoji="1" lang="en-US" altLang="ko-KR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 Unicode MS" pitchFamily="50" charset="-127"/>
              </a:rPr>
              <a:t>원소를</a:t>
            </a:r>
            <a:r>
              <a:rPr kumimoji="1"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 Unicode MS" pitchFamily="50" charset="-127"/>
              </a:rPr>
              <a:t> </a:t>
            </a:r>
            <a:r>
              <a:rPr kumimoji="1" lang="en-US" altLang="ko-KR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 Unicode MS" pitchFamily="50" charset="-127"/>
              </a:rPr>
              <a:t>순서대로</a:t>
            </a:r>
            <a:r>
              <a:rPr kumimoji="1"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 Unicode MS" pitchFamily="50" charset="-127"/>
              </a:rPr>
              <a:t> </a:t>
            </a:r>
            <a:r>
              <a:rPr kumimoji="1" lang="en-US" altLang="ko-KR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 Unicode MS" pitchFamily="50" charset="-127"/>
              </a:rPr>
              <a:t>탐색키와</a:t>
            </a:r>
            <a:r>
              <a:rPr kumimoji="1"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 Unicode MS" pitchFamily="50" charset="-127"/>
              </a:rPr>
              <a:t> </a:t>
            </a:r>
            <a:r>
              <a:rPr kumimoji="1" lang="en-US" altLang="ko-KR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 Unicode MS" pitchFamily="50" charset="-127"/>
              </a:rPr>
              <a:t>비교</a:t>
            </a:r>
            <a:endParaRPr kumimoji="1" lang="en-US" altLang="ko-KR" kern="0" dirty="0">
              <a:latin typeface="맑은 고딕" panose="020B0503020000020004" pitchFamily="50" charset="-127"/>
              <a:ea typeface="맑은 고딕" panose="020B0503020000020004" pitchFamily="50" charset="-127"/>
              <a:cs typeface="Arial Unicode MS" pitchFamily="50" charset="-127"/>
            </a:endParaRPr>
          </a:p>
          <a:p>
            <a:pPr marL="342915" indent="-342915" latinLnBrk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Char char="·"/>
              <a:defRPr/>
            </a:pPr>
            <a:endParaRPr kumimoji="1" lang="ko-KR" altLang="en-US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3AF3B93-9833-0F02-E0DC-F5114EA3865C}"/>
              </a:ext>
            </a:extLst>
          </p:cNvPr>
          <p:cNvGrpSpPr/>
          <p:nvPr/>
        </p:nvGrpSpPr>
        <p:grpSpPr>
          <a:xfrm>
            <a:off x="6053577" y="3790622"/>
            <a:ext cx="2479537" cy="884703"/>
            <a:chOff x="5038165" y="815788"/>
            <a:chExt cx="3663880" cy="131623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F2F18AD-2A8B-7427-2ADF-6CD3E33BC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56679" y="1911736"/>
              <a:ext cx="745785" cy="220282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FF997F-1E8F-2155-1901-D5CA39FE778A}"/>
                </a:ext>
              </a:extLst>
            </p:cNvPr>
            <p:cNvSpPr/>
            <p:nvPr/>
          </p:nvSpPr>
          <p:spPr>
            <a:xfrm>
              <a:off x="5038165" y="815788"/>
              <a:ext cx="3663880" cy="1177982"/>
            </a:xfrm>
            <a:prstGeom prst="rect">
              <a:avLst/>
            </a:prstGeom>
            <a:solidFill>
              <a:srgbClr val="1F6EA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1"/>
              <a:r>
                <a:rPr lang="ko-KR" altLang="en-US" sz="140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탐색할 값을 </a:t>
              </a:r>
              <a:r>
                <a:rPr lang="ko-KR" altLang="en-US" sz="140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입력하시오</a:t>
              </a:r>
              <a:r>
                <a:rPr lang="en-US" altLang="ko-KR" sz="140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7</a:t>
              </a:r>
              <a:endParaRPr lang="ko-KR" altLang="en-US" sz="140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atinLnBrk="1"/>
              <a:r>
                <a:rPr lang="ko-KR" altLang="en-US" sz="140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탐색 성공 인덱스 </a:t>
              </a:r>
              <a:r>
                <a:rPr lang="en-US" altLang="ko-KR" sz="140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= 3</a:t>
              </a:r>
              <a:endParaRPr lang="ko-KR" altLang="en-US" sz="140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atinLnBrk="1"/>
              <a:r>
                <a:rPr lang="ko-KR" altLang="en-US" sz="140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탐색 종료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9472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993650" y="228603"/>
            <a:ext cx="8153401" cy="990601"/>
          </a:xfrm>
        </p:spPr>
        <p:txBody>
          <a:bodyPr>
            <a:normAutofit/>
          </a:bodyPr>
          <a:lstStyle/>
          <a:p>
            <a:pPr eaLnBrk="1" hangingPunct="1"/>
            <a:r>
              <a:rPr lang="ko-KR" altLang="en-US" sz="4000" dirty="0"/>
              <a:t>다차원 배열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C10EC4-0989-4B97-A3E7-A210C3B6E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74" y="2495904"/>
            <a:ext cx="6196369" cy="2333010"/>
          </a:xfrm>
          <a:prstGeom prst="rect">
            <a:avLst/>
          </a:prstGeom>
        </p:spPr>
      </p:pic>
      <p:sp>
        <p:nvSpPr>
          <p:cNvPr id="37891" name="Rectangle 4"/>
          <p:cNvSpPr>
            <a:spLocks noChangeArrowheads="1"/>
          </p:cNvSpPr>
          <p:nvPr/>
        </p:nvSpPr>
        <p:spPr bwMode="auto">
          <a:xfrm>
            <a:off x="993649" y="1590851"/>
            <a:ext cx="7791450" cy="93186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15" indent="-342915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dirty="0">
                <a:solidFill>
                  <a:srgbClr val="0000FF"/>
                </a:solidFill>
                <a:latin typeface="Trebuchet MS" panose="020B0603020202020204" pitchFamily="34" charset="0"/>
                <a:ea typeface="휴먼명조" pitchFamily="2" charset="-127"/>
              </a:rPr>
              <a:t>int</a:t>
            </a:r>
            <a:r>
              <a:rPr kumimoji="1"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휴먼명조" pitchFamily="2" charset="-127"/>
              </a:rPr>
              <a:t> s[10];       	</a:t>
            </a:r>
            <a:r>
              <a:rPr kumimoji="1" lang="en-US" altLang="ko-KR" sz="1600" dirty="0">
                <a:solidFill>
                  <a:srgbClr val="008000"/>
                </a:solidFill>
                <a:latin typeface="Trebuchet MS" panose="020B0603020202020204" pitchFamily="34" charset="0"/>
              </a:rPr>
              <a:t>// 1</a:t>
            </a:r>
            <a:r>
              <a:rPr kumimoji="1" lang="ko-KR" altLang="en-US" sz="1600" dirty="0">
                <a:solidFill>
                  <a:srgbClr val="008000"/>
                </a:solidFill>
                <a:latin typeface="Trebuchet MS" panose="020B0603020202020204" pitchFamily="34" charset="0"/>
              </a:rPr>
              <a:t>차원 배열</a:t>
            </a:r>
            <a:r>
              <a:rPr kumimoji="1"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  <a:ea typeface="휴먼명조" pitchFamily="2" charset="-127"/>
              </a:rPr>
              <a:t> </a:t>
            </a:r>
          </a:p>
          <a:p>
            <a:pPr marL="342915" indent="-342915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dirty="0">
                <a:solidFill>
                  <a:srgbClr val="0000FF"/>
                </a:solidFill>
                <a:latin typeface="Trebuchet MS" panose="020B0603020202020204" pitchFamily="34" charset="0"/>
                <a:ea typeface="휴먼명조" pitchFamily="2" charset="-127"/>
              </a:rPr>
              <a:t>int</a:t>
            </a:r>
            <a:r>
              <a:rPr kumimoji="1"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휴먼명조" pitchFamily="2" charset="-127"/>
              </a:rPr>
              <a:t> s[3][5];    	</a:t>
            </a:r>
            <a:r>
              <a:rPr kumimoji="1" lang="en-US" altLang="ko-KR" sz="1600" dirty="0">
                <a:solidFill>
                  <a:srgbClr val="008000"/>
                </a:solidFill>
                <a:latin typeface="Trebuchet MS" panose="020B0603020202020204" pitchFamily="34" charset="0"/>
              </a:rPr>
              <a:t>// 2</a:t>
            </a:r>
            <a:r>
              <a:rPr kumimoji="1" lang="ko-KR" altLang="en-US" sz="1600" dirty="0">
                <a:solidFill>
                  <a:srgbClr val="008000"/>
                </a:solidFill>
                <a:latin typeface="Trebuchet MS" panose="020B0603020202020204" pitchFamily="34" charset="0"/>
              </a:rPr>
              <a:t>차원 배열</a:t>
            </a:r>
            <a:r>
              <a:rPr kumimoji="1"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  <a:ea typeface="휴먼명조" pitchFamily="2" charset="-127"/>
              </a:rPr>
              <a:t> </a:t>
            </a:r>
          </a:p>
          <a:p>
            <a:pPr marL="342915" indent="-342915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dirty="0">
                <a:solidFill>
                  <a:srgbClr val="0000FF"/>
                </a:solidFill>
                <a:latin typeface="Trebuchet MS" panose="020B0603020202020204" pitchFamily="34" charset="0"/>
                <a:ea typeface="휴먼명조" pitchFamily="2" charset="-127"/>
              </a:rPr>
              <a:t>int</a:t>
            </a:r>
            <a:r>
              <a:rPr kumimoji="1"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휴먼명조" pitchFamily="2" charset="-127"/>
              </a:rPr>
              <a:t> s[5][3][10]; 	</a:t>
            </a:r>
            <a:r>
              <a:rPr kumimoji="1" lang="en-US" altLang="ko-KR" sz="1600" dirty="0">
                <a:solidFill>
                  <a:srgbClr val="008000"/>
                </a:solidFill>
                <a:latin typeface="Trebuchet MS" panose="020B0603020202020204" pitchFamily="34" charset="0"/>
              </a:rPr>
              <a:t>// 3</a:t>
            </a:r>
            <a:r>
              <a:rPr kumimoji="1" lang="ko-KR" altLang="en-US" sz="1600" dirty="0">
                <a:solidFill>
                  <a:srgbClr val="008000"/>
                </a:solidFill>
                <a:latin typeface="Trebuchet MS" panose="020B0603020202020204" pitchFamily="34" charset="0"/>
              </a:rPr>
              <a:t>차원 배열</a:t>
            </a:r>
            <a:r>
              <a:rPr kumimoji="1"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  <a:ea typeface="휴먼명조" pitchFamily="2" charset="-127"/>
              </a:rPr>
              <a:t> 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7C9B632-92EB-8D92-6F37-D2BF19706D5D}"/>
              </a:ext>
            </a:extLst>
          </p:cNvPr>
          <p:cNvGrpSpPr/>
          <p:nvPr/>
        </p:nvGrpSpPr>
        <p:grpSpPr>
          <a:xfrm>
            <a:off x="993655" y="4777674"/>
            <a:ext cx="8377221" cy="1754626"/>
            <a:chOff x="612648" y="4777671"/>
            <a:chExt cx="8377221" cy="1754627"/>
          </a:xfrm>
        </p:grpSpPr>
        <p:pic>
          <p:nvPicPr>
            <p:cNvPr id="3" name="Picture 5">
              <a:extLst>
                <a:ext uri="{FF2B5EF4-FFF2-40B4-BE49-F238E27FC236}">
                  <a16:creationId xmlns:a16="http://schemas.microsoft.com/office/drawing/2014/main" id="{72F1C76F-9A72-7FFC-4D52-D9BDA69D97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648" y="4828911"/>
              <a:ext cx="8377221" cy="17033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AutoShape 6">
              <a:extLst>
                <a:ext uri="{FF2B5EF4-FFF2-40B4-BE49-F238E27FC236}">
                  <a16:creationId xmlns:a16="http://schemas.microsoft.com/office/drawing/2014/main" id="{BE8C2BCC-9A0C-09A1-CC55-0FE1FAFA42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6006" y="4777671"/>
              <a:ext cx="508813" cy="376493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91C0D9-7E23-EC1F-E1D2-70318D8ECB0E}"/>
                </a:ext>
              </a:extLst>
            </p:cNvPr>
            <p:cNvSpPr txBox="1"/>
            <p:nvPr/>
          </p:nvSpPr>
          <p:spPr>
            <a:xfrm>
              <a:off x="1940578" y="5082821"/>
              <a:ext cx="16719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endPara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260CBF-8C04-0AB6-A84E-4792DBC3F69A}"/>
                </a:ext>
              </a:extLst>
            </p:cNvPr>
            <p:cNvSpPr txBox="1"/>
            <p:nvPr/>
          </p:nvSpPr>
          <p:spPr>
            <a:xfrm>
              <a:off x="4497135" y="5105445"/>
              <a:ext cx="16719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89F435-C734-BBD6-4445-677F3318779A}"/>
                </a:ext>
              </a:extLst>
            </p:cNvPr>
            <p:cNvSpPr txBox="1"/>
            <p:nvPr/>
          </p:nvSpPr>
          <p:spPr>
            <a:xfrm>
              <a:off x="7008070" y="5082156"/>
              <a:ext cx="16719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예제</a:t>
            </a:r>
            <a:r>
              <a:rPr lang="en-US" altLang="ko-KR" sz="3600" dirty="0"/>
              <a:t>: 2</a:t>
            </a:r>
            <a:r>
              <a:rPr lang="ko-KR" altLang="en-US" sz="3600" dirty="0"/>
              <a:t>차원 배열</a:t>
            </a:r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990606" y="1721427"/>
            <a:ext cx="8153399" cy="479701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ko-KR" sz="1401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#include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lang="en-US" altLang="ko-KR" sz="1401" dirty="0">
                <a:solidFill>
                  <a:srgbClr val="A31515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&lt;</a:t>
            </a:r>
            <a:r>
              <a:rPr lang="en-US" altLang="ko-KR" sz="1401" dirty="0" err="1">
                <a:solidFill>
                  <a:srgbClr val="A31515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stdio.h</a:t>
            </a:r>
            <a:r>
              <a:rPr lang="en-US" altLang="ko-KR" sz="1401" dirty="0">
                <a:solidFill>
                  <a:srgbClr val="A31515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&gt;</a:t>
            </a:r>
            <a:endParaRPr lang="en-US" altLang="ko-KR" sz="1401" dirty="0">
              <a:solidFill>
                <a:srgbClr val="000000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r>
              <a:rPr lang="en-US" altLang="ko-KR" sz="1401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#include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lang="en-US" altLang="ko-KR" sz="1401" dirty="0">
                <a:solidFill>
                  <a:srgbClr val="A31515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&lt;</a:t>
            </a:r>
            <a:r>
              <a:rPr lang="en-US" altLang="ko-KR" sz="1401" dirty="0" err="1">
                <a:solidFill>
                  <a:srgbClr val="A31515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stdlib.h</a:t>
            </a:r>
            <a:r>
              <a:rPr lang="en-US" altLang="ko-KR" sz="1401" dirty="0">
                <a:solidFill>
                  <a:srgbClr val="A31515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&gt;</a:t>
            </a:r>
            <a:endParaRPr lang="en-US" altLang="ko-KR" sz="1401" dirty="0">
              <a:solidFill>
                <a:srgbClr val="000000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r>
              <a:rPr lang="en-US" altLang="ko-KR" sz="1401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#include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lang="en-US" altLang="ko-KR" sz="1401" dirty="0">
                <a:solidFill>
                  <a:srgbClr val="A31515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&lt;</a:t>
            </a:r>
            <a:r>
              <a:rPr lang="en-US" altLang="ko-KR" sz="1401" dirty="0" err="1">
                <a:solidFill>
                  <a:srgbClr val="A31515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time.h</a:t>
            </a:r>
            <a:r>
              <a:rPr lang="en-US" altLang="ko-KR" sz="1401" dirty="0">
                <a:solidFill>
                  <a:srgbClr val="A31515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&gt;</a:t>
            </a:r>
            <a:endParaRPr lang="en-US" altLang="ko-KR" sz="1401" dirty="0">
              <a:solidFill>
                <a:srgbClr val="000000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r>
              <a:rPr lang="en-US" altLang="ko-KR" sz="1401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#define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lang="en-US" altLang="ko-KR" sz="1401" dirty="0">
                <a:solidFill>
                  <a:srgbClr val="6F008A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ROWS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3</a:t>
            </a:r>
          </a:p>
          <a:p>
            <a:r>
              <a:rPr lang="en-US" altLang="ko-KR" sz="1401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#define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lang="en-US" altLang="ko-KR" sz="1401" dirty="0">
                <a:solidFill>
                  <a:srgbClr val="6F008A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COLS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5</a:t>
            </a:r>
          </a:p>
          <a:p>
            <a:endParaRPr lang="ko-KR" altLang="en-US" sz="1401" dirty="0">
              <a:solidFill>
                <a:srgbClr val="000000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r>
              <a:rPr lang="en-US" altLang="ko-KR" sz="1401" dirty="0">
                <a:solidFill>
                  <a:srgbClr val="0000F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int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main(</a:t>
            </a:r>
            <a:r>
              <a:rPr lang="en-US" altLang="ko-KR" sz="1401" dirty="0">
                <a:solidFill>
                  <a:srgbClr val="0000F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void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) {</a:t>
            </a:r>
          </a:p>
          <a:p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  </a:t>
            </a:r>
            <a:r>
              <a:rPr lang="en-US" altLang="ko-KR" sz="1401" dirty="0">
                <a:solidFill>
                  <a:srgbClr val="0000F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int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s[</a:t>
            </a:r>
            <a:r>
              <a:rPr lang="en-US" altLang="ko-KR" sz="1401" dirty="0">
                <a:solidFill>
                  <a:srgbClr val="6F008A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ROWS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][</a:t>
            </a:r>
            <a:r>
              <a:rPr lang="en-US" altLang="ko-KR" sz="1401" dirty="0">
                <a:solidFill>
                  <a:srgbClr val="6F008A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COLS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];  </a:t>
            </a:r>
            <a:r>
              <a:rPr lang="en-US" altLang="ko-KR" sz="1401" dirty="0">
                <a:solidFill>
                  <a:srgbClr val="008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// 2</a:t>
            </a:r>
            <a:r>
              <a:rPr lang="ko-KR" altLang="en-US" sz="1401" dirty="0">
                <a:solidFill>
                  <a:srgbClr val="008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차원 배열 선언</a:t>
            </a:r>
            <a:endParaRPr lang="ko-KR" altLang="en-US" sz="1401" dirty="0">
              <a:solidFill>
                <a:srgbClr val="000000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r>
              <a:rPr lang="ko-KR" altLang="en-US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  </a:t>
            </a:r>
            <a:r>
              <a:rPr lang="en-US" altLang="ko-KR" sz="1401" dirty="0">
                <a:solidFill>
                  <a:srgbClr val="0000F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int</a:t>
            </a:r>
            <a:r>
              <a:rPr lang="ko-KR" altLang="en-US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lang="en-US" altLang="ko-KR" sz="1401" dirty="0" err="1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i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, j;           </a:t>
            </a:r>
            <a:r>
              <a:rPr lang="en-US" altLang="ko-KR" sz="1401" dirty="0">
                <a:solidFill>
                  <a:srgbClr val="008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// 2</a:t>
            </a:r>
            <a:r>
              <a:rPr lang="ko-KR" altLang="en-US" sz="1401" dirty="0">
                <a:solidFill>
                  <a:srgbClr val="008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개의 인덱스 변수</a:t>
            </a:r>
            <a:endParaRPr lang="ko-KR" altLang="en-US" sz="1401" dirty="0">
              <a:solidFill>
                <a:srgbClr val="000000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  </a:t>
            </a:r>
            <a:r>
              <a:rPr lang="en-US" altLang="ko-KR" sz="1401" dirty="0" err="1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srand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((</a:t>
            </a:r>
            <a:r>
              <a:rPr lang="en-US" altLang="ko-KR" sz="1401" dirty="0">
                <a:solidFill>
                  <a:srgbClr val="0000F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unsigned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)time(</a:t>
            </a:r>
            <a:r>
              <a:rPr lang="en-US" altLang="ko-KR" sz="1401" dirty="0">
                <a:solidFill>
                  <a:srgbClr val="6F008A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NULL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)); </a:t>
            </a:r>
            <a:r>
              <a:rPr lang="en-US" altLang="ko-KR" sz="1401" dirty="0">
                <a:solidFill>
                  <a:srgbClr val="008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// </a:t>
            </a:r>
            <a:r>
              <a:rPr lang="ko-KR" altLang="en-US" sz="1401" dirty="0">
                <a:solidFill>
                  <a:srgbClr val="008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난수 </a:t>
            </a:r>
            <a:r>
              <a:rPr lang="ko-KR" altLang="en-US" sz="1401" dirty="0" err="1">
                <a:solidFill>
                  <a:srgbClr val="008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생성기</a:t>
            </a:r>
            <a:r>
              <a:rPr lang="ko-KR" altLang="en-US" sz="1401" dirty="0">
                <a:solidFill>
                  <a:srgbClr val="008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초기화</a:t>
            </a:r>
            <a:endParaRPr lang="ko-KR" altLang="en-US" sz="1401" dirty="0">
              <a:solidFill>
                <a:srgbClr val="000000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endParaRPr lang="ko-KR" altLang="en-US" sz="1401" dirty="0">
              <a:solidFill>
                <a:srgbClr val="000000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r>
              <a:rPr lang="nn-NO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  </a:t>
            </a:r>
            <a:r>
              <a:rPr lang="nn-NO" altLang="ko-KR" sz="1401" dirty="0">
                <a:solidFill>
                  <a:srgbClr val="0000F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for</a:t>
            </a:r>
            <a:r>
              <a:rPr lang="nn-NO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(i = 0; i &lt; </a:t>
            </a:r>
            <a:r>
              <a:rPr lang="nn-NO" altLang="ko-KR" sz="1401" dirty="0">
                <a:solidFill>
                  <a:srgbClr val="6F008A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ROWS</a:t>
            </a:r>
            <a:r>
              <a:rPr lang="nn-NO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; i++)</a:t>
            </a:r>
          </a:p>
          <a:p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      </a:t>
            </a:r>
            <a:r>
              <a:rPr lang="en-US" altLang="ko-KR" sz="1401" dirty="0">
                <a:solidFill>
                  <a:srgbClr val="0000F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for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(j = 0; j &lt; </a:t>
            </a:r>
            <a:r>
              <a:rPr lang="en-US" altLang="ko-KR" sz="1401" dirty="0">
                <a:solidFill>
                  <a:srgbClr val="6F008A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COLS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; </a:t>
            </a:r>
            <a:r>
              <a:rPr lang="en-US" altLang="ko-KR" sz="1401" dirty="0" err="1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j++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)</a:t>
            </a:r>
          </a:p>
          <a:p>
            <a:r>
              <a:rPr lang="pl-PL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          s[i][j] = rand() % 100;</a:t>
            </a:r>
          </a:p>
          <a:p>
            <a:endParaRPr lang="ko-KR" altLang="en-US" sz="1401" dirty="0">
              <a:solidFill>
                <a:srgbClr val="000000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r>
              <a:rPr lang="nn-NO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  </a:t>
            </a:r>
            <a:r>
              <a:rPr lang="nn-NO" altLang="ko-KR" sz="1401" dirty="0">
                <a:solidFill>
                  <a:srgbClr val="0000F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for</a:t>
            </a:r>
            <a:r>
              <a:rPr lang="nn-NO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(i = 0; i &lt; </a:t>
            </a:r>
            <a:r>
              <a:rPr lang="nn-NO" altLang="ko-KR" sz="1401" dirty="0">
                <a:solidFill>
                  <a:srgbClr val="6F008A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ROWS</a:t>
            </a:r>
            <a:r>
              <a:rPr lang="nn-NO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; i++) {</a:t>
            </a:r>
          </a:p>
          <a:p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      </a:t>
            </a:r>
            <a:r>
              <a:rPr lang="en-US" altLang="ko-KR" sz="1401" dirty="0">
                <a:solidFill>
                  <a:srgbClr val="0000F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for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(j = 0; j &lt; </a:t>
            </a:r>
            <a:r>
              <a:rPr lang="en-US" altLang="ko-KR" sz="1401" dirty="0">
                <a:solidFill>
                  <a:srgbClr val="6F008A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COLS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; </a:t>
            </a:r>
            <a:r>
              <a:rPr lang="en-US" altLang="ko-KR" sz="1401" dirty="0" err="1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j++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)</a:t>
            </a:r>
          </a:p>
          <a:p>
            <a:r>
              <a:rPr lang="pt-BR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          printf(</a:t>
            </a:r>
            <a:r>
              <a:rPr lang="pt-BR" altLang="ko-KR" sz="1401" dirty="0">
                <a:solidFill>
                  <a:srgbClr val="A31515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"%02d "</a:t>
            </a:r>
            <a:r>
              <a:rPr lang="pt-BR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, s[i][j]);</a:t>
            </a:r>
          </a:p>
          <a:p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      </a:t>
            </a:r>
            <a:r>
              <a:rPr lang="en-US" altLang="ko-KR" sz="1401" dirty="0" err="1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printf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(</a:t>
            </a:r>
            <a:r>
              <a:rPr lang="en-US" altLang="ko-KR" sz="1401" dirty="0">
                <a:solidFill>
                  <a:srgbClr val="A31515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"\n"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);</a:t>
            </a:r>
          </a:p>
          <a:p>
            <a:r>
              <a:rPr lang="ko-KR" altLang="en-US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  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}</a:t>
            </a:r>
          </a:p>
          <a:p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  </a:t>
            </a:r>
            <a:r>
              <a:rPr lang="en-US" altLang="ko-KR" sz="1401" dirty="0">
                <a:solidFill>
                  <a:srgbClr val="0000F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return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0;</a:t>
            </a:r>
          </a:p>
          <a:p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FF1EF6-F544-47FF-A41B-D5605C0F8C49}"/>
              </a:ext>
            </a:extLst>
          </p:cNvPr>
          <p:cNvGrpSpPr/>
          <p:nvPr/>
        </p:nvGrpSpPr>
        <p:grpSpPr>
          <a:xfrm>
            <a:off x="6157159" y="4922364"/>
            <a:ext cx="1818015" cy="1021243"/>
            <a:chOff x="5038165" y="815788"/>
            <a:chExt cx="3663880" cy="131623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AC2EBEA-06CA-4DF0-A12D-3641FF4C4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56679" y="1911736"/>
              <a:ext cx="745785" cy="220282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CE234D4-6F69-4201-B645-2B0A9A73F9F3}"/>
                </a:ext>
              </a:extLst>
            </p:cNvPr>
            <p:cNvSpPr/>
            <p:nvPr/>
          </p:nvSpPr>
          <p:spPr>
            <a:xfrm>
              <a:off x="5038165" y="815788"/>
              <a:ext cx="3663880" cy="1177982"/>
            </a:xfrm>
            <a:prstGeom prst="rect">
              <a:avLst/>
            </a:prstGeom>
            <a:solidFill>
              <a:srgbClr val="1F6EA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1" dirty="0">
                  <a:solidFill>
                    <a:schemeClr val="bg1"/>
                  </a:solidFill>
                  <a:latin typeface="Consolas" panose="020B0609020204030204" pitchFamily="49" charset="0"/>
                </a:rPr>
                <a:t>27 66 49 54 98</a:t>
              </a:r>
            </a:p>
            <a:p>
              <a:r>
                <a:rPr lang="en-US" altLang="ko-KR" sz="1401" dirty="0">
                  <a:solidFill>
                    <a:schemeClr val="bg1"/>
                  </a:solidFill>
                  <a:latin typeface="Consolas" panose="020B0609020204030204" pitchFamily="49" charset="0"/>
                </a:rPr>
                <a:t>31 67 91 89 86</a:t>
              </a:r>
            </a:p>
            <a:p>
              <a:r>
                <a:rPr lang="en-US" altLang="ko-KR" sz="1401" dirty="0">
                  <a:solidFill>
                    <a:schemeClr val="bg1"/>
                  </a:solidFill>
                  <a:latin typeface="Consolas" panose="020B0609020204030204" pitchFamily="49" charset="0"/>
                </a:rPr>
                <a:t>76 77 37 11 40</a:t>
              </a:r>
              <a:endParaRPr lang="ko-KR" altLang="en-US" sz="140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다차원 배열의 초기화</a:t>
            </a: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8DD27ACB-C9D7-345A-4472-78F2E36E9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0976" y="1589911"/>
            <a:ext cx="3706244" cy="1439863"/>
          </a:xfrm>
          <a:prstGeom prst="rect">
            <a:avLst/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342915" indent="-342915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703DFF"/>
              </a:buClr>
              <a:defRPr/>
            </a:pPr>
            <a:r>
              <a:rPr kumimoji="1" lang="en-US" altLang="ko-KR" sz="1600" kern="0" dirty="0" err="1">
                <a:solidFill>
                  <a:srgbClr val="0000FF"/>
                </a:solidFill>
                <a:latin typeface="Consolas" panose="020B0609020204030204" pitchFamily="49" charset="0"/>
                <a:ea typeface="Arial Unicode MS" pitchFamily="50" charset="-127"/>
                <a:cs typeface="Arial Unicode MS" pitchFamily="50" charset="-127"/>
              </a:rPr>
              <a:t>int</a:t>
            </a:r>
            <a:r>
              <a:rPr kumimoji="1" lang="en-US" altLang="ko-KR" sz="1600" kern="0" dirty="0">
                <a:solidFill>
                  <a:srgbClr val="0000FF"/>
                </a:solidFill>
                <a:latin typeface="Consolas" panose="020B0609020204030204" pitchFamily="49" charset="0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kumimoji="1" lang="en-US" altLang="ko-KR" sz="1600" kern="0" dirty="0">
                <a:solidFill>
                  <a:srgbClr val="FF0000"/>
                </a:solidFill>
                <a:latin typeface="Consolas" panose="020B0609020204030204" pitchFamily="49" charset="0"/>
                <a:ea typeface="Arial Unicode MS" pitchFamily="50" charset="-127"/>
                <a:cs typeface="Arial Unicode MS" pitchFamily="50" charset="-127"/>
              </a:rPr>
              <a:t>s[3][5]</a:t>
            </a:r>
            <a:r>
              <a:rPr kumimoji="1" lang="en-US" altLang="ko-KR" sz="1600" kern="0" dirty="0">
                <a:solidFill>
                  <a:srgbClr val="000000"/>
                </a:solidFill>
                <a:latin typeface="Consolas" panose="020B0609020204030204" pitchFamily="49" charset="0"/>
                <a:ea typeface="Arial Unicode MS" pitchFamily="50" charset="-127"/>
                <a:cs typeface="Arial Unicode MS" pitchFamily="50" charset="-127"/>
              </a:rPr>
              <a:t> = { </a:t>
            </a:r>
          </a:p>
          <a:p>
            <a:pPr marL="342915" indent="-342915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703DFF"/>
              </a:buClr>
              <a:defRPr/>
            </a:pPr>
            <a:r>
              <a:rPr kumimoji="1" lang="en-US" altLang="ko-KR" sz="1600" kern="0" dirty="0">
                <a:solidFill>
                  <a:srgbClr val="000000"/>
                </a:solidFill>
                <a:latin typeface="Consolas" panose="020B0609020204030204" pitchFamily="49" charset="0"/>
                <a:ea typeface="Arial Unicode MS" pitchFamily="50" charset="-127"/>
                <a:cs typeface="Arial Unicode MS" pitchFamily="50" charset="-127"/>
              </a:rPr>
              <a:t>  { 0,  1,  2,  3,  4},</a:t>
            </a:r>
            <a:endParaRPr kumimoji="1" lang="ko-KR" altLang="en-US" sz="1600" kern="0" dirty="0">
              <a:solidFill>
                <a:srgbClr val="000000"/>
              </a:solidFill>
              <a:latin typeface="Consolas" panose="020B0609020204030204" pitchFamily="49" charset="0"/>
              <a:ea typeface="Arial Unicode MS" pitchFamily="50" charset="-127"/>
              <a:cs typeface="Arial Unicode MS" pitchFamily="50" charset="-127"/>
            </a:endParaRPr>
          </a:p>
          <a:p>
            <a:pPr marL="342915" indent="-342915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703DFF"/>
              </a:buClr>
              <a:defRPr/>
            </a:pPr>
            <a:r>
              <a:rPr kumimoji="1" lang="ko-KR" alt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Arial Unicode MS" pitchFamily="50" charset="-127"/>
                <a:cs typeface="Arial Unicode MS" pitchFamily="50" charset="-127"/>
              </a:rPr>
              <a:t>  </a:t>
            </a:r>
            <a:r>
              <a:rPr kumimoji="1" lang="en-US" altLang="ko-KR" sz="1600" kern="0" dirty="0">
                <a:solidFill>
                  <a:srgbClr val="000000"/>
                </a:solidFill>
                <a:latin typeface="Consolas" panose="020B0609020204030204" pitchFamily="49" charset="0"/>
                <a:ea typeface="Arial Unicode MS" pitchFamily="50" charset="-127"/>
                <a:cs typeface="Arial Unicode MS" pitchFamily="50" charset="-127"/>
              </a:rPr>
              <a:t>{10, 11, 12, 13, 14},</a:t>
            </a:r>
            <a:endParaRPr kumimoji="1" lang="ko-KR" altLang="en-US" sz="1600" kern="0" dirty="0">
              <a:solidFill>
                <a:srgbClr val="000000"/>
              </a:solidFill>
              <a:latin typeface="Consolas" panose="020B0609020204030204" pitchFamily="49" charset="0"/>
              <a:ea typeface="Arial Unicode MS" pitchFamily="50" charset="-127"/>
              <a:cs typeface="Arial Unicode MS" pitchFamily="50" charset="-127"/>
            </a:endParaRPr>
          </a:p>
          <a:p>
            <a:pPr marL="342915" indent="-342915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703DFF"/>
              </a:buClr>
              <a:defRPr/>
            </a:pPr>
            <a:r>
              <a:rPr kumimoji="1" lang="ko-KR" alt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Arial Unicode MS" pitchFamily="50" charset="-127"/>
                <a:cs typeface="Arial Unicode MS" pitchFamily="50" charset="-127"/>
              </a:rPr>
              <a:t>  </a:t>
            </a:r>
            <a:r>
              <a:rPr kumimoji="1" lang="en-US" altLang="ko-KR" sz="1600" kern="0" dirty="0">
                <a:solidFill>
                  <a:srgbClr val="000000"/>
                </a:solidFill>
                <a:latin typeface="Consolas" panose="020B0609020204030204" pitchFamily="49" charset="0"/>
                <a:ea typeface="Arial Unicode MS" pitchFamily="50" charset="-127"/>
                <a:cs typeface="Arial Unicode MS" pitchFamily="50" charset="-127"/>
              </a:rPr>
              <a:t>{20, 21, 22, 23, 24}</a:t>
            </a:r>
            <a:endParaRPr kumimoji="1" lang="ko-KR" altLang="en-US" sz="1600" kern="0" dirty="0">
              <a:solidFill>
                <a:srgbClr val="000000"/>
              </a:solidFill>
              <a:latin typeface="Consolas" panose="020B0609020204030204" pitchFamily="49" charset="0"/>
              <a:ea typeface="Arial Unicode MS" pitchFamily="50" charset="-127"/>
              <a:cs typeface="Arial Unicode MS" pitchFamily="50" charset="-127"/>
            </a:endParaRPr>
          </a:p>
          <a:p>
            <a:pPr marL="342915" indent="-342915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703DFF"/>
              </a:buClr>
              <a:defRPr/>
            </a:pPr>
            <a:r>
              <a:rPr kumimoji="1" lang="en-US" altLang="ko-KR" sz="1600" kern="0" dirty="0">
                <a:solidFill>
                  <a:srgbClr val="000000"/>
                </a:solidFill>
                <a:latin typeface="Consolas" panose="020B0609020204030204" pitchFamily="49" charset="0"/>
                <a:ea typeface="Arial Unicode MS" pitchFamily="50" charset="-127"/>
                <a:cs typeface="Arial Unicode MS" pitchFamily="50" charset="-127"/>
              </a:rPr>
              <a:t>}; </a:t>
            </a:r>
            <a:endParaRPr kumimoji="1" lang="ko-KR" altLang="en-US" sz="1600" kern="0" dirty="0">
              <a:solidFill>
                <a:srgbClr val="000000"/>
              </a:solidFill>
              <a:latin typeface="Consolas" panose="020B0609020204030204" pitchFamily="49" charset="0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24" name="Picture 6">
            <a:extLst>
              <a:ext uri="{FF2B5EF4-FFF2-40B4-BE49-F238E27FC236}">
                <a16:creationId xmlns:a16="http://schemas.microsoft.com/office/drawing/2014/main" id="{75999364-E808-4579-5E85-0F69BEC37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323" y="1899242"/>
            <a:ext cx="3489678" cy="2161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Rectangle 4">
            <a:extLst>
              <a:ext uri="{FF2B5EF4-FFF2-40B4-BE49-F238E27FC236}">
                <a16:creationId xmlns:a16="http://schemas.microsoft.com/office/drawing/2014/main" id="{997D09DA-5753-989C-BD45-14767CEB77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3101075"/>
            <a:ext cx="3706244" cy="1439863"/>
          </a:xfrm>
          <a:prstGeom prst="rect">
            <a:avLst/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342915" indent="-342915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703DFF"/>
              </a:buClr>
              <a:defRPr/>
            </a:pPr>
            <a:r>
              <a:rPr kumimoji="1" lang="en-US" altLang="ko-KR" sz="1600" kern="0" dirty="0">
                <a:solidFill>
                  <a:srgbClr val="0000FF"/>
                </a:solidFill>
                <a:latin typeface="Consolas" panose="020B0609020204030204" pitchFamily="49" charset="0"/>
                <a:ea typeface="Arial Unicode MS" pitchFamily="50" charset="-127"/>
                <a:cs typeface="Arial Unicode MS" pitchFamily="50" charset="-127"/>
              </a:rPr>
              <a:t>int </a:t>
            </a:r>
            <a:r>
              <a:rPr kumimoji="1" lang="en-US" altLang="ko-KR" sz="1600" kern="0" dirty="0">
                <a:solidFill>
                  <a:srgbClr val="FF0000"/>
                </a:solidFill>
                <a:latin typeface="Consolas" panose="020B0609020204030204" pitchFamily="49" charset="0"/>
                <a:ea typeface="Arial Unicode MS" pitchFamily="50" charset="-127"/>
                <a:cs typeface="Arial Unicode MS" pitchFamily="50" charset="-127"/>
              </a:rPr>
              <a:t>s[][5]</a:t>
            </a:r>
            <a:r>
              <a:rPr kumimoji="1" lang="en-US" altLang="ko-KR" sz="1600" kern="0" dirty="0">
                <a:solidFill>
                  <a:srgbClr val="000000"/>
                </a:solidFill>
                <a:latin typeface="Consolas" panose="020B0609020204030204" pitchFamily="49" charset="0"/>
                <a:ea typeface="Arial Unicode MS" pitchFamily="50" charset="-127"/>
                <a:cs typeface="Arial Unicode MS" pitchFamily="50" charset="-127"/>
              </a:rPr>
              <a:t> = { </a:t>
            </a:r>
          </a:p>
          <a:p>
            <a:pPr marL="342915" indent="-342915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703DFF"/>
              </a:buClr>
              <a:defRPr/>
            </a:pPr>
            <a:r>
              <a:rPr kumimoji="1" lang="en-US" altLang="ko-KR" sz="1600" kern="0" dirty="0">
                <a:solidFill>
                  <a:srgbClr val="000000"/>
                </a:solidFill>
                <a:latin typeface="Consolas" panose="020B0609020204030204" pitchFamily="49" charset="0"/>
                <a:ea typeface="Arial Unicode MS" pitchFamily="50" charset="-127"/>
                <a:cs typeface="Arial Unicode MS" pitchFamily="50" charset="-127"/>
              </a:rPr>
              <a:t>  { 0,  1,  2,  3,  4},</a:t>
            </a:r>
            <a:endParaRPr kumimoji="1" lang="ko-KR" altLang="en-US" sz="1600" kern="0" dirty="0">
              <a:solidFill>
                <a:srgbClr val="000000"/>
              </a:solidFill>
              <a:latin typeface="Consolas" panose="020B0609020204030204" pitchFamily="49" charset="0"/>
              <a:ea typeface="Arial Unicode MS" pitchFamily="50" charset="-127"/>
              <a:cs typeface="Arial Unicode MS" pitchFamily="50" charset="-127"/>
            </a:endParaRPr>
          </a:p>
          <a:p>
            <a:pPr marL="342915" indent="-342915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703DFF"/>
              </a:buClr>
              <a:defRPr/>
            </a:pPr>
            <a:r>
              <a:rPr kumimoji="1" lang="ko-KR" alt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Arial Unicode MS" pitchFamily="50" charset="-127"/>
                <a:cs typeface="Arial Unicode MS" pitchFamily="50" charset="-127"/>
              </a:rPr>
              <a:t>  </a:t>
            </a:r>
            <a:r>
              <a:rPr kumimoji="1" lang="en-US" altLang="ko-KR" sz="1600" kern="0" dirty="0">
                <a:solidFill>
                  <a:srgbClr val="000000"/>
                </a:solidFill>
                <a:latin typeface="Consolas" panose="020B0609020204030204" pitchFamily="49" charset="0"/>
                <a:ea typeface="Arial Unicode MS" pitchFamily="50" charset="-127"/>
                <a:cs typeface="Arial Unicode MS" pitchFamily="50" charset="-127"/>
              </a:rPr>
              <a:t>{10, 11, 12, 13, 14},</a:t>
            </a:r>
            <a:endParaRPr kumimoji="1" lang="ko-KR" altLang="en-US" sz="1600" kern="0" dirty="0">
              <a:solidFill>
                <a:srgbClr val="000000"/>
              </a:solidFill>
              <a:latin typeface="Consolas" panose="020B0609020204030204" pitchFamily="49" charset="0"/>
              <a:ea typeface="Arial Unicode MS" pitchFamily="50" charset="-127"/>
              <a:cs typeface="Arial Unicode MS" pitchFamily="50" charset="-127"/>
            </a:endParaRPr>
          </a:p>
          <a:p>
            <a:pPr marL="342915" indent="-342915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703DFF"/>
              </a:buClr>
              <a:defRPr/>
            </a:pPr>
            <a:r>
              <a:rPr kumimoji="1" lang="ko-KR" alt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Arial Unicode MS" pitchFamily="50" charset="-127"/>
                <a:cs typeface="Arial Unicode MS" pitchFamily="50" charset="-127"/>
              </a:rPr>
              <a:t>  </a:t>
            </a:r>
            <a:r>
              <a:rPr kumimoji="1" lang="en-US" altLang="ko-KR" sz="1600" kern="0" dirty="0">
                <a:solidFill>
                  <a:srgbClr val="000000"/>
                </a:solidFill>
                <a:latin typeface="Consolas" panose="020B0609020204030204" pitchFamily="49" charset="0"/>
                <a:ea typeface="Arial Unicode MS" pitchFamily="50" charset="-127"/>
                <a:cs typeface="Arial Unicode MS" pitchFamily="50" charset="-127"/>
              </a:rPr>
              <a:t>{20, 21, 22, 23, 24}</a:t>
            </a:r>
            <a:endParaRPr kumimoji="1" lang="ko-KR" altLang="en-US" sz="1600" kern="0" dirty="0">
              <a:solidFill>
                <a:srgbClr val="000000"/>
              </a:solidFill>
              <a:latin typeface="Consolas" panose="020B0609020204030204" pitchFamily="49" charset="0"/>
              <a:ea typeface="Arial Unicode MS" pitchFamily="50" charset="-127"/>
              <a:cs typeface="Arial Unicode MS" pitchFamily="50" charset="-127"/>
            </a:endParaRPr>
          </a:p>
          <a:p>
            <a:pPr marL="342915" indent="-342915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703DFF"/>
              </a:buClr>
              <a:defRPr/>
            </a:pPr>
            <a:r>
              <a:rPr kumimoji="1" lang="en-US" altLang="ko-KR" sz="1600" kern="0" dirty="0">
                <a:solidFill>
                  <a:srgbClr val="000000"/>
                </a:solidFill>
                <a:latin typeface="Consolas" panose="020B0609020204030204" pitchFamily="49" charset="0"/>
                <a:ea typeface="Arial Unicode MS" pitchFamily="50" charset="-127"/>
                <a:cs typeface="Arial Unicode MS" pitchFamily="50" charset="-127"/>
              </a:rPr>
              <a:t>}; </a:t>
            </a:r>
            <a:endParaRPr kumimoji="1" lang="ko-KR" altLang="en-US" sz="1600" kern="0" dirty="0">
              <a:solidFill>
                <a:srgbClr val="000000"/>
              </a:solidFill>
              <a:latin typeface="Consolas" panose="020B0609020204030204" pitchFamily="49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2E2012F6-4B1B-EB75-840A-A937F20C63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914" y="4829540"/>
            <a:ext cx="3706466" cy="1446841"/>
          </a:xfrm>
          <a:prstGeom prst="rect">
            <a:avLst/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342915" indent="-342915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703DFF"/>
              </a:buClr>
              <a:defRPr/>
            </a:pPr>
            <a:r>
              <a:rPr kumimoji="1" lang="en-US" altLang="ko-KR" sz="1600" kern="0" dirty="0">
                <a:solidFill>
                  <a:srgbClr val="0000FF"/>
                </a:solidFill>
                <a:latin typeface="Consolas" panose="020B0609020204030204" pitchFamily="49" charset="0"/>
                <a:ea typeface="Arial Unicode MS" pitchFamily="50" charset="-127"/>
                <a:cs typeface="Arial Unicode MS" pitchFamily="50" charset="-127"/>
              </a:rPr>
              <a:t>int</a:t>
            </a:r>
            <a:r>
              <a:rPr kumimoji="1" lang="en-US" altLang="ko-KR" sz="1600" kern="0" dirty="0">
                <a:solidFill>
                  <a:srgbClr val="000000"/>
                </a:solidFill>
                <a:latin typeface="Consolas" panose="020B0609020204030204" pitchFamily="49" charset="0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kumimoji="1" lang="en-US" altLang="ko-KR" sz="1600" kern="0" dirty="0">
                <a:solidFill>
                  <a:srgbClr val="FF0000"/>
                </a:solidFill>
                <a:latin typeface="Consolas" panose="020B0609020204030204" pitchFamily="49" charset="0"/>
                <a:ea typeface="Arial Unicode MS" pitchFamily="50" charset="-127"/>
                <a:cs typeface="Arial Unicode MS" pitchFamily="50" charset="-127"/>
              </a:rPr>
              <a:t>s[][5]</a:t>
            </a:r>
            <a:r>
              <a:rPr kumimoji="1" lang="en-US" altLang="ko-KR" sz="1600" kern="0" dirty="0">
                <a:solidFill>
                  <a:srgbClr val="000000"/>
                </a:solidFill>
                <a:latin typeface="Consolas" panose="020B0609020204030204" pitchFamily="49" charset="0"/>
                <a:ea typeface="Arial Unicode MS" pitchFamily="50" charset="-127"/>
                <a:cs typeface="Arial Unicode MS" pitchFamily="50" charset="-127"/>
              </a:rPr>
              <a:t> = { </a:t>
            </a:r>
          </a:p>
          <a:p>
            <a:pPr marL="342915" indent="-342915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703DFF"/>
              </a:buClr>
              <a:defRPr/>
            </a:pPr>
            <a:r>
              <a:rPr kumimoji="1" lang="en-US" altLang="ko-KR" sz="1600" kern="0" dirty="0">
                <a:solidFill>
                  <a:srgbClr val="000000"/>
                </a:solidFill>
                <a:latin typeface="Consolas" panose="020B0609020204030204" pitchFamily="49" charset="0"/>
                <a:ea typeface="Arial Unicode MS" pitchFamily="50" charset="-127"/>
                <a:cs typeface="Arial Unicode MS" pitchFamily="50" charset="-127"/>
              </a:rPr>
              <a:t>  { 0,  1,  2},</a:t>
            </a:r>
            <a:endParaRPr kumimoji="1" lang="ko-KR" altLang="en-US" sz="1600" kern="0" dirty="0">
              <a:solidFill>
                <a:srgbClr val="000000"/>
              </a:solidFill>
              <a:latin typeface="Consolas" panose="020B0609020204030204" pitchFamily="49" charset="0"/>
              <a:ea typeface="Arial Unicode MS" pitchFamily="50" charset="-127"/>
              <a:cs typeface="Arial Unicode MS" pitchFamily="50" charset="-127"/>
            </a:endParaRPr>
          </a:p>
          <a:p>
            <a:pPr marL="342915" indent="-342915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703DFF"/>
              </a:buClr>
              <a:defRPr/>
            </a:pPr>
            <a:r>
              <a:rPr kumimoji="1" lang="ko-KR" alt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Arial Unicode MS" pitchFamily="50" charset="-127"/>
                <a:cs typeface="Arial Unicode MS" pitchFamily="50" charset="-127"/>
              </a:rPr>
              <a:t>  </a:t>
            </a:r>
            <a:r>
              <a:rPr kumimoji="1" lang="en-US" altLang="ko-KR" sz="1600" kern="0" dirty="0">
                <a:solidFill>
                  <a:srgbClr val="000000"/>
                </a:solidFill>
                <a:latin typeface="Consolas" panose="020B0609020204030204" pitchFamily="49" charset="0"/>
                <a:ea typeface="Arial Unicode MS" pitchFamily="50" charset="-127"/>
                <a:cs typeface="Arial Unicode MS" pitchFamily="50" charset="-127"/>
              </a:rPr>
              <a:t>{10, 11, 12},</a:t>
            </a:r>
            <a:endParaRPr kumimoji="1" lang="ko-KR" altLang="en-US" sz="1600" kern="0" dirty="0">
              <a:solidFill>
                <a:srgbClr val="000000"/>
              </a:solidFill>
              <a:latin typeface="Consolas" panose="020B0609020204030204" pitchFamily="49" charset="0"/>
              <a:ea typeface="Arial Unicode MS" pitchFamily="50" charset="-127"/>
              <a:cs typeface="Arial Unicode MS" pitchFamily="50" charset="-127"/>
            </a:endParaRPr>
          </a:p>
          <a:p>
            <a:pPr marL="342915" indent="-342915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703DFF"/>
              </a:buClr>
              <a:defRPr/>
            </a:pPr>
            <a:r>
              <a:rPr kumimoji="1" lang="ko-KR" alt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Arial Unicode MS" pitchFamily="50" charset="-127"/>
                <a:cs typeface="Arial Unicode MS" pitchFamily="50" charset="-127"/>
              </a:rPr>
              <a:t>  </a:t>
            </a:r>
            <a:r>
              <a:rPr kumimoji="1" lang="en-US" altLang="ko-KR" sz="1600" kern="0" dirty="0">
                <a:solidFill>
                  <a:srgbClr val="000000"/>
                </a:solidFill>
                <a:latin typeface="Consolas" panose="020B0609020204030204" pitchFamily="49" charset="0"/>
                <a:ea typeface="Arial Unicode MS" pitchFamily="50" charset="-127"/>
                <a:cs typeface="Arial Unicode MS" pitchFamily="50" charset="-127"/>
              </a:rPr>
              <a:t>{20, 21, 22}</a:t>
            </a:r>
            <a:r>
              <a:rPr kumimoji="1" lang="ko-KR" alt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Arial Unicode MS" pitchFamily="50" charset="-127"/>
                <a:cs typeface="Arial Unicode MS" pitchFamily="50" charset="-127"/>
              </a:rPr>
              <a:t> </a:t>
            </a:r>
          </a:p>
          <a:p>
            <a:pPr marL="342915" indent="-342915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703DFF"/>
              </a:buClr>
              <a:defRPr/>
            </a:pPr>
            <a:r>
              <a:rPr kumimoji="1" lang="en-US" altLang="ko-KR" sz="1600" kern="0" dirty="0">
                <a:solidFill>
                  <a:srgbClr val="000000"/>
                </a:solidFill>
                <a:latin typeface="Consolas" panose="020B0609020204030204" pitchFamily="49" charset="0"/>
                <a:ea typeface="Arial Unicode MS" pitchFamily="50" charset="-127"/>
                <a:cs typeface="Arial Unicode MS" pitchFamily="50" charset="-127"/>
              </a:rPr>
              <a:t>}; </a:t>
            </a:r>
            <a:endParaRPr kumimoji="1" lang="ko-KR" altLang="en-US" sz="1600" kern="0" dirty="0">
              <a:solidFill>
                <a:srgbClr val="000000"/>
              </a:solidFill>
              <a:latin typeface="Consolas" panose="020B0609020204030204" pitchFamily="49" charset="0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27" name="Picture 5">
            <a:extLst>
              <a:ext uri="{FF2B5EF4-FFF2-40B4-BE49-F238E27FC236}">
                <a16:creationId xmlns:a16="http://schemas.microsoft.com/office/drawing/2014/main" id="{9750EB32-2D24-5827-6C6B-5C3E1B276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323" y="4246568"/>
            <a:ext cx="3489678" cy="2131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AutoShape 6">
            <a:extLst>
              <a:ext uri="{FF2B5EF4-FFF2-40B4-BE49-F238E27FC236}">
                <a16:creationId xmlns:a16="http://schemas.microsoft.com/office/drawing/2014/main" id="{FC384ED9-631E-1639-2E05-56FA46193DC5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4721769" y="2858486"/>
            <a:ext cx="471638" cy="421798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EF66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29" name="AutoShape 6">
            <a:extLst>
              <a:ext uri="{FF2B5EF4-FFF2-40B4-BE49-F238E27FC236}">
                <a16:creationId xmlns:a16="http://schemas.microsoft.com/office/drawing/2014/main" id="{61D1BD44-DFC3-C253-74CB-782EB20C696A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4712142" y="5255177"/>
            <a:ext cx="471638" cy="421798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EF66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BA03AD19-BDDA-2FE8-8CA4-70D92E305958}"/>
              </a:ext>
            </a:extLst>
          </p:cNvPr>
          <p:cNvSpPr txBox="1">
            <a:spLocks/>
          </p:cNvSpPr>
          <p:nvPr/>
        </p:nvSpPr>
        <p:spPr>
          <a:xfrm>
            <a:off x="2239739" y="4239533"/>
            <a:ext cx="2755305" cy="555262"/>
          </a:xfrm>
          <a:prstGeom prst="rect">
            <a:avLst/>
          </a:prstGeom>
          <a:solidFill>
            <a:srgbClr val="CAF8FE"/>
          </a:solidFill>
        </p:spPr>
        <p:txBody>
          <a:bodyPr/>
          <a:lstStyle/>
          <a:p>
            <a:pPr marL="342915" indent="-342915" latinLnBrk="1">
              <a:spcBef>
                <a:spcPct val="20000"/>
              </a:spcBef>
              <a:buClr>
                <a:schemeClr val="folHlink"/>
              </a:buClr>
              <a:defRPr/>
            </a:pPr>
            <a:r>
              <a:rPr kumimoji="1" lang="ko-KR" altLang="en-US" sz="140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 Unicode MS" pitchFamily="50" charset="-127"/>
              </a:rPr>
              <a:t>다차원</a:t>
            </a:r>
            <a:r>
              <a:rPr kumimoji="1" lang="en-US" altLang="ko-KR" sz="140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 Unicode MS" pitchFamily="50" charset="-127"/>
              </a:rPr>
              <a:t> </a:t>
            </a:r>
            <a:r>
              <a:rPr kumimoji="1" lang="en-US" altLang="ko-KR" sz="1401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 Unicode MS" pitchFamily="50" charset="-127"/>
              </a:rPr>
              <a:t>배열</a:t>
            </a:r>
            <a:r>
              <a:rPr kumimoji="1" lang="ko-KR" altLang="en-US" sz="140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 Unicode MS" pitchFamily="50" charset="-127"/>
              </a:rPr>
              <a:t>이 초기화된 경우</a:t>
            </a:r>
            <a:r>
              <a:rPr kumimoji="1" lang="en-US" altLang="ko-KR" sz="140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 Unicode MS" pitchFamily="50" charset="-127"/>
              </a:rPr>
              <a:t>,</a:t>
            </a:r>
          </a:p>
          <a:p>
            <a:pPr marL="342915" indent="-342915" latinLnBrk="1">
              <a:spcBef>
                <a:spcPct val="20000"/>
              </a:spcBef>
              <a:buClr>
                <a:schemeClr val="folHlink"/>
              </a:buClr>
              <a:defRPr/>
            </a:pPr>
            <a:r>
              <a:rPr kumimoji="1" lang="ko-KR" altLang="en-US" sz="140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 Unicode MS" pitchFamily="50" charset="-127"/>
              </a:rPr>
              <a:t>첫번째 차원의 크기만 생략 가능</a:t>
            </a:r>
            <a:endParaRPr kumimoji="1" lang="ko-KR" altLang="en-US" sz="140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9D39C49-A9A8-F81F-6B75-B79AEB818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372" y="4429347"/>
            <a:ext cx="6171220" cy="187783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866A835-3D17-2BF1-EE9D-7237B88FE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50" y="228603"/>
            <a:ext cx="8153401" cy="990601"/>
          </a:xfrm>
        </p:spPr>
        <p:txBody>
          <a:bodyPr/>
          <a:lstStyle/>
          <a:p>
            <a:r>
              <a:rPr lang="ko-KR" altLang="en-US" dirty="0"/>
              <a:t>배열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212109-215B-3EB7-AA92-1707458F92B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883051" y="1600205"/>
            <a:ext cx="8374598" cy="4495801"/>
          </a:xfrm>
        </p:spPr>
        <p:txBody>
          <a:bodyPr>
            <a:normAutofit/>
          </a:bodyPr>
          <a:lstStyle/>
          <a:p>
            <a:pPr eaLnBrk="1" hangingPunct="1"/>
            <a:r>
              <a:rPr lang="ko-KR" altLang="en-US" sz="1600" b="1" dirty="0">
                <a:ea typeface="맑은 고딕" panose="020B0503020000020004" pitchFamily="50" charset="-127"/>
              </a:rPr>
              <a:t>배열</a:t>
            </a:r>
            <a:r>
              <a:rPr lang="en-US" altLang="ko-KR" sz="1600" b="1" dirty="0">
                <a:ea typeface="맑은 고딕" panose="020B0503020000020004" pitchFamily="50" charset="-127"/>
              </a:rPr>
              <a:t>(array)</a:t>
            </a:r>
            <a:r>
              <a:rPr lang="en-US" altLang="ko-KR" sz="1600" dirty="0"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ea typeface="맑은 고딕" panose="020B0503020000020004" pitchFamily="50" charset="-127"/>
              </a:rPr>
              <a:t>동일한 타입의 데이터를 여러 개 저장 가능한 자료구조</a:t>
            </a:r>
          </a:p>
          <a:p>
            <a:pPr eaLnBrk="1" hangingPunct="1"/>
            <a:r>
              <a:rPr lang="ko-KR" altLang="en-US" sz="1600" b="1" dirty="0">
                <a:ea typeface="맑은 고딕" panose="020B0503020000020004" pitchFamily="50" charset="-127"/>
              </a:rPr>
              <a:t>원소</a:t>
            </a:r>
            <a:r>
              <a:rPr lang="en-US" altLang="ko-KR" sz="1600" b="1" dirty="0">
                <a:ea typeface="맑은 고딕" panose="020B0503020000020004" pitchFamily="50" charset="-127"/>
              </a:rPr>
              <a:t>(</a:t>
            </a:r>
            <a:r>
              <a:rPr lang="ko-KR" altLang="en-US" sz="1600" b="1" dirty="0">
                <a:ea typeface="맑은 고딕" panose="020B0503020000020004" pitchFamily="50" charset="-127"/>
              </a:rPr>
              <a:t>요소</a:t>
            </a:r>
            <a:r>
              <a:rPr lang="en-US" altLang="ko-KR" sz="1600" b="1" dirty="0">
                <a:ea typeface="맑은 고딕" panose="020B0503020000020004" pitchFamily="50" charset="-127"/>
              </a:rPr>
              <a:t>, element)</a:t>
            </a:r>
            <a:r>
              <a:rPr lang="en-US" altLang="ko-KR" sz="1600" dirty="0"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ea typeface="맑은 고딕" panose="020B0503020000020004" pitchFamily="50" charset="-127"/>
              </a:rPr>
              <a:t>배열 안에 들어있는 각 데이터</a:t>
            </a:r>
            <a:endParaRPr lang="en-US" altLang="ko-KR" sz="1600" dirty="0">
              <a:ea typeface="맑은 고딕" panose="020B0503020000020004" pitchFamily="50" charset="-127"/>
            </a:endParaRPr>
          </a:p>
          <a:p>
            <a:pPr eaLnBrk="1" hangingPunct="1"/>
            <a:r>
              <a:rPr lang="ko-KR" altLang="en-US" sz="1600" dirty="0">
                <a:ea typeface="맑은 고딕" panose="020B0503020000020004" pitchFamily="50" charset="-127"/>
              </a:rPr>
              <a:t>배열의 </a:t>
            </a:r>
            <a:r>
              <a:rPr lang="ko-KR" altLang="en-US" sz="1600" b="1" dirty="0">
                <a:ea typeface="맑은 고딕" panose="020B0503020000020004" pitchFamily="50" charset="-127"/>
              </a:rPr>
              <a:t>크기</a:t>
            </a:r>
            <a:r>
              <a:rPr lang="en-US" altLang="ko-KR" sz="1600" dirty="0"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ea typeface="맑은 고딕" panose="020B0503020000020004" pitchFamily="50" charset="-127"/>
              </a:rPr>
              <a:t>원소의 개수</a:t>
            </a:r>
            <a:endParaRPr lang="en-US" altLang="ko-KR" sz="1600" dirty="0">
              <a:ea typeface="맑은 고딕" panose="020B0503020000020004" pitchFamily="50" charset="-127"/>
            </a:endParaRPr>
          </a:p>
          <a:p>
            <a:pPr eaLnBrk="1" hangingPunct="1"/>
            <a:r>
              <a:rPr lang="ko-KR" altLang="en-US" sz="1600" dirty="0">
                <a:ea typeface="맑은 고딕" panose="020B0503020000020004" pitchFamily="50" charset="-127"/>
              </a:rPr>
              <a:t>원소는 연속된 메모리에 저장되며</a:t>
            </a:r>
            <a:r>
              <a:rPr lang="en-US" altLang="ko-KR" sz="1600" dirty="0"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ea typeface="맑은 고딕" panose="020B0503020000020004" pitchFamily="50" charset="-127"/>
              </a:rPr>
              <a:t>정수형의 번호</a:t>
            </a:r>
            <a:r>
              <a:rPr lang="en-US" altLang="ko-KR" sz="1600" dirty="0"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ea typeface="맑은 고딕" panose="020B0503020000020004" pitchFamily="50" charset="-127"/>
              </a:rPr>
              <a:t>인덱스</a:t>
            </a:r>
            <a:r>
              <a:rPr lang="en-US" altLang="ko-KR" sz="1600" dirty="0">
                <a:ea typeface="맑은 고딕" panose="020B0503020000020004" pitchFamily="50" charset="-127"/>
              </a:rPr>
              <a:t>)</a:t>
            </a:r>
            <a:r>
              <a:rPr lang="ko-KR" altLang="en-US" sz="1600" dirty="0">
                <a:ea typeface="맑은 고딕" panose="020B0503020000020004" pitchFamily="50" charset="-127"/>
              </a:rPr>
              <a:t>를 사용하여 접근</a:t>
            </a:r>
            <a:r>
              <a:rPr lang="en-US" altLang="ko-KR" sz="1600" dirty="0">
                <a:ea typeface="맑은 고딕" panose="020B0503020000020004" pitchFamily="50" charset="-127"/>
              </a:rPr>
              <a:t>(access)</a:t>
            </a:r>
          </a:p>
          <a:p>
            <a:r>
              <a:rPr lang="ko-KR" altLang="en-US" sz="1600" b="1" dirty="0">
                <a:ea typeface="맑은 고딕" panose="020B0503020000020004" pitchFamily="50" charset="-127"/>
              </a:rPr>
              <a:t>인덱스</a:t>
            </a:r>
            <a:r>
              <a:rPr lang="en-US" altLang="ko-KR" sz="1600" b="1" dirty="0">
                <a:ea typeface="맑은 고딕" panose="020B0503020000020004" pitchFamily="50" charset="-127"/>
              </a:rPr>
              <a:t>(</a:t>
            </a:r>
            <a:r>
              <a:rPr lang="ko-KR" altLang="en-US" sz="1600" b="1" dirty="0">
                <a:ea typeface="맑은 고딕" panose="020B0503020000020004" pitchFamily="50" charset="-127"/>
              </a:rPr>
              <a:t>첨자</a:t>
            </a:r>
            <a:r>
              <a:rPr lang="en-US" altLang="ko-KR" sz="1600" b="1" dirty="0">
                <a:ea typeface="맑은 고딕" panose="020B0503020000020004" pitchFamily="50" charset="-127"/>
              </a:rPr>
              <a:t>, index, subscript)</a:t>
            </a:r>
            <a:r>
              <a:rPr lang="en-US" altLang="ko-KR" sz="1600" dirty="0"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ea typeface="맑은 고딕" panose="020B0503020000020004" pitchFamily="50" charset="-127"/>
              </a:rPr>
              <a:t>배열 원소의 번호</a:t>
            </a:r>
            <a:endParaRPr lang="en-US" altLang="ko-KR" sz="1600" dirty="0">
              <a:ea typeface="맑은 고딕" panose="020B0503020000020004" pitchFamily="50" charset="-127"/>
            </a:endParaRPr>
          </a:p>
          <a:p>
            <a:pPr lvl="1"/>
            <a:r>
              <a:rPr lang="ko-KR" altLang="en-US" sz="1600" dirty="0">
                <a:ea typeface="맑은 고딕" panose="020B0503020000020004" pitchFamily="50" charset="-127"/>
              </a:rPr>
              <a:t>인덱스는 </a:t>
            </a:r>
            <a:r>
              <a:rPr lang="en-US" altLang="ko-KR" sz="1600" b="1" dirty="0">
                <a:ea typeface="맑은 고딕" panose="020B0503020000020004" pitchFamily="50" charset="-127"/>
              </a:rPr>
              <a:t>0</a:t>
            </a:r>
            <a:r>
              <a:rPr lang="ko-KR" altLang="en-US" sz="1600" dirty="0">
                <a:ea typeface="맑은 고딕" panose="020B0503020000020004" pitchFamily="50" charset="-127"/>
              </a:rPr>
              <a:t>부터 시작</a:t>
            </a:r>
            <a:r>
              <a:rPr lang="en-US" altLang="ko-KR" sz="1600" dirty="0"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ea typeface="맑은 고딕" panose="020B0503020000020004" pitchFamily="50" charset="-127"/>
              </a:rPr>
              <a:t>첫번째 원소의 인덱스는 </a:t>
            </a:r>
            <a:r>
              <a:rPr lang="en-US" altLang="ko-KR" sz="1600" dirty="0">
                <a:ea typeface="맑은 고딕" panose="020B0503020000020004" pitchFamily="50" charset="-127"/>
              </a:rPr>
              <a:t>0)</a:t>
            </a:r>
          </a:p>
          <a:p>
            <a:pPr eaLnBrk="1" hangingPunct="1"/>
            <a:r>
              <a:rPr lang="ko-KR" altLang="en-US" sz="1600" dirty="0">
                <a:ea typeface="맑은 고딕" panose="020B0503020000020004" pitchFamily="50" charset="-127"/>
              </a:rPr>
              <a:t>배열을 이용하면 여러 개의 값을 하나의 이름으로 처리</a:t>
            </a:r>
            <a:r>
              <a:rPr lang="en-US" altLang="ko-KR" sz="1600" dirty="0"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ea typeface="맑은 고딕" panose="020B0503020000020004" pitchFamily="50" charset="-127"/>
              </a:rPr>
              <a:t>가능</a:t>
            </a:r>
            <a:endParaRPr lang="en-US" altLang="ko-KR" sz="1600" dirty="0"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ea typeface="맑은 고딕" panose="020B0503020000020004" pitchFamily="50" charset="-127"/>
              </a:rPr>
              <a:t>배열 선언</a:t>
            </a:r>
            <a:endParaRPr lang="en-US" altLang="ko-KR" sz="1600" dirty="0"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b="1" dirty="0">
                <a:ea typeface="맑은 고딕" panose="020B0503020000020004" pitchFamily="50" charset="-127"/>
              </a:rPr>
              <a:t>	            </a:t>
            </a:r>
            <a:r>
              <a:rPr lang="en-US" altLang="ko-KR" b="1" dirty="0">
                <a:solidFill>
                  <a:srgbClr val="0070C0"/>
                </a:solidFill>
                <a:ea typeface="맑은 고딕" panose="020B0503020000020004" pitchFamily="50" charset="-127"/>
              </a:rPr>
              <a:t>int</a:t>
            </a:r>
            <a:r>
              <a:rPr lang="ko-KR" altLang="en-US" b="1" dirty="0">
                <a:ea typeface="맑은 고딕" panose="020B0503020000020004" pitchFamily="50" charset="-127"/>
              </a:rPr>
              <a:t>  </a:t>
            </a:r>
            <a:r>
              <a:rPr lang="en-US" altLang="ko-KR" b="1" dirty="0">
                <a:ea typeface="맑은 고딕" panose="020B0503020000020004" pitchFamily="50" charset="-127"/>
              </a:rPr>
              <a:t>scores [ 10 ];</a:t>
            </a:r>
            <a:endParaRPr lang="ko-KR" altLang="en-US" b="1" dirty="0">
              <a:ea typeface="맑은 고딕" panose="020B0503020000020004" pitchFamily="50" charset="-127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altLang="ko-KR" sz="1600" dirty="0">
              <a:ea typeface="맑은 고딕" panose="020B0503020000020004" pitchFamily="50" charset="-127"/>
            </a:endParaRPr>
          </a:p>
        </p:txBody>
      </p:sp>
      <p:sp>
        <p:nvSpPr>
          <p:cNvPr id="6" name="설명선: 선 5">
            <a:extLst>
              <a:ext uri="{FF2B5EF4-FFF2-40B4-BE49-F238E27FC236}">
                <a16:creationId xmlns:a16="http://schemas.microsoft.com/office/drawing/2014/main" id="{49F00CFA-0F0D-357F-F60B-72332243B1E8}"/>
              </a:ext>
            </a:extLst>
          </p:cNvPr>
          <p:cNvSpPr/>
          <p:nvPr/>
        </p:nvSpPr>
        <p:spPr>
          <a:xfrm>
            <a:off x="1984083" y="4668833"/>
            <a:ext cx="1254036" cy="281370"/>
          </a:xfrm>
          <a:prstGeom prst="borderCallout1">
            <a:avLst>
              <a:gd name="adj1" fmla="val 3275"/>
              <a:gd name="adj2" fmla="val 50563"/>
              <a:gd name="adj3" fmla="val -42254"/>
              <a:gd name="adj4" fmla="val 6397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원소의 자료형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83F1CAB-D469-2289-D019-9DF2E91FA269}"/>
              </a:ext>
            </a:extLst>
          </p:cNvPr>
          <p:cNvSpPr/>
          <p:nvPr/>
        </p:nvSpPr>
        <p:spPr>
          <a:xfrm>
            <a:off x="2619112" y="4320491"/>
            <a:ext cx="365761" cy="2351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8" name="설명선: 선 7">
            <a:extLst>
              <a:ext uri="{FF2B5EF4-FFF2-40B4-BE49-F238E27FC236}">
                <a16:creationId xmlns:a16="http://schemas.microsoft.com/office/drawing/2014/main" id="{B81FD089-3D5C-28B7-3CE5-84FB39E6BCA4}"/>
              </a:ext>
            </a:extLst>
          </p:cNvPr>
          <p:cNvSpPr/>
          <p:nvPr/>
        </p:nvSpPr>
        <p:spPr>
          <a:xfrm>
            <a:off x="3037119" y="3952865"/>
            <a:ext cx="1105990" cy="281370"/>
          </a:xfrm>
          <a:prstGeom prst="borderCallout1">
            <a:avLst>
              <a:gd name="adj1" fmla="val 99222"/>
              <a:gd name="adj2" fmla="val 48988"/>
              <a:gd name="adj3" fmla="val 131069"/>
              <a:gd name="adj4" fmla="val 44281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배열의 이름</a:t>
            </a:r>
            <a:endParaRPr lang="ko-KR" altLang="en-US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8F446C0-C00B-ADF8-D477-1282DF5F4963}"/>
              </a:ext>
            </a:extLst>
          </p:cNvPr>
          <p:cNvSpPr/>
          <p:nvPr/>
        </p:nvSpPr>
        <p:spPr>
          <a:xfrm>
            <a:off x="3010992" y="4320800"/>
            <a:ext cx="818602" cy="2351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A355F78-D4DA-4277-3B0E-0F720DE93D25}"/>
              </a:ext>
            </a:extLst>
          </p:cNvPr>
          <p:cNvSpPr/>
          <p:nvPr/>
        </p:nvSpPr>
        <p:spPr>
          <a:xfrm>
            <a:off x="3995767" y="4320491"/>
            <a:ext cx="287382" cy="2351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1" name="설명선: 선 10">
            <a:extLst>
              <a:ext uri="{FF2B5EF4-FFF2-40B4-BE49-F238E27FC236}">
                <a16:creationId xmlns:a16="http://schemas.microsoft.com/office/drawing/2014/main" id="{17D9B0C2-590C-9CFE-C591-16FBA435D9D2}"/>
              </a:ext>
            </a:extLst>
          </p:cNvPr>
          <p:cNvSpPr/>
          <p:nvPr/>
        </p:nvSpPr>
        <p:spPr>
          <a:xfrm>
            <a:off x="3420293" y="4681277"/>
            <a:ext cx="1027611" cy="281370"/>
          </a:xfrm>
          <a:prstGeom prst="borderCallout1">
            <a:avLst>
              <a:gd name="adj1" fmla="val 3275"/>
              <a:gd name="adj2" fmla="val 50563"/>
              <a:gd name="adj3" fmla="val -48444"/>
              <a:gd name="adj4" fmla="val 6628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배열의 크기</a:t>
            </a:r>
            <a:endParaRPr lang="ko-KR" altLang="en-US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445F1A84-22D5-F117-A7A0-CFBE60424C1E}"/>
                  </a:ext>
                </a:extLst>
              </p14:cNvPr>
              <p14:cNvContentPartPr/>
              <p14:nvPr/>
            </p14:nvContentPartPr>
            <p14:xfrm>
              <a:off x="4721766" y="1755876"/>
              <a:ext cx="999721" cy="361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445F1A84-22D5-F117-A7A0-CFBE60424C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67766" y="1647576"/>
                <a:ext cx="1107361" cy="21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B0C6C122-1360-618D-A2AB-EB7367F455DB}"/>
                  </a:ext>
                </a:extLst>
              </p14:cNvPr>
              <p14:cNvContentPartPr/>
              <p14:nvPr/>
            </p14:nvContentPartPr>
            <p14:xfrm>
              <a:off x="3319206" y="2075195"/>
              <a:ext cx="507241" cy="361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B0C6C122-1360-618D-A2AB-EB7367F455D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65206" y="1966895"/>
                <a:ext cx="614881" cy="21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E7EC1666-7CF0-3770-7FC5-B2F91AA7652D}"/>
                  </a:ext>
                </a:extLst>
              </p14:cNvPr>
              <p14:cNvContentPartPr/>
              <p14:nvPr/>
            </p14:nvContentPartPr>
            <p14:xfrm>
              <a:off x="5343487" y="2084196"/>
              <a:ext cx="531721" cy="361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E7EC1666-7CF0-3770-7FC5-B2F91AA7652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89487" y="1975896"/>
                <a:ext cx="639361" cy="21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E6CFBC4E-50BF-03C4-2BB5-F46EC0B2817B}"/>
                  </a:ext>
                </a:extLst>
              </p14:cNvPr>
              <p14:cNvContentPartPr/>
              <p14:nvPr/>
            </p14:nvContentPartPr>
            <p14:xfrm>
              <a:off x="2547002" y="2412875"/>
              <a:ext cx="965520" cy="361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E6CFBC4E-50BF-03C4-2BB5-F46EC0B2817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93022" y="2304575"/>
                <a:ext cx="1073120" cy="21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0E2F8F6B-05BD-2987-683F-2A79C4685EEA}"/>
                  </a:ext>
                </a:extLst>
              </p14:cNvPr>
              <p14:cNvContentPartPr/>
              <p14:nvPr/>
            </p14:nvContentPartPr>
            <p14:xfrm>
              <a:off x="1215366" y="5477195"/>
              <a:ext cx="361" cy="361"/>
            </p14:xfrm>
          </p:contentPart>
        </mc:Choice>
        <mc:Fallback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0E2F8F6B-05BD-2987-683F-2A79C4685EE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61216" y="5368895"/>
                <a:ext cx="108300" cy="21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1661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다차원 배열의 초기화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F96E171-B835-48D6-4F69-1DB349883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1786094"/>
            <a:ext cx="3706244" cy="396638"/>
          </a:xfrm>
          <a:prstGeom prst="rect">
            <a:avLst/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342915" indent="-342915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703DFF"/>
              </a:buClr>
              <a:defRPr/>
            </a:pPr>
            <a:r>
              <a:rPr kumimoji="1" lang="en-US" altLang="ko-KR" sz="1600" kern="0" dirty="0">
                <a:solidFill>
                  <a:srgbClr val="0000FF"/>
                </a:solidFill>
                <a:latin typeface="Consolas" panose="020B0609020204030204" pitchFamily="49" charset="0"/>
                <a:ea typeface="Arial Unicode MS" pitchFamily="50" charset="-127"/>
                <a:cs typeface="Arial Unicode MS" pitchFamily="50" charset="-127"/>
              </a:rPr>
              <a:t>int </a:t>
            </a:r>
            <a:r>
              <a:rPr kumimoji="1" lang="en-US" altLang="ko-KR" sz="1600" kern="0" dirty="0">
                <a:solidFill>
                  <a:srgbClr val="000000"/>
                </a:solidFill>
                <a:latin typeface="Consolas" panose="020B0609020204030204" pitchFamily="49" charset="0"/>
                <a:ea typeface="Arial Unicode MS" pitchFamily="50" charset="-127"/>
                <a:cs typeface="Arial Unicode MS" pitchFamily="50" charset="-127"/>
              </a:rPr>
              <a:t>a[2][3] = {</a:t>
            </a:r>
            <a:r>
              <a:rPr kumimoji="1" lang="en-US" altLang="ko-KR" sz="1600" kern="0" dirty="0">
                <a:solidFill>
                  <a:srgbClr val="FF0000"/>
                </a:solidFill>
                <a:latin typeface="Consolas" panose="020B0609020204030204" pitchFamily="49" charset="0"/>
                <a:ea typeface="Arial Unicode MS" pitchFamily="50" charset="-127"/>
                <a:cs typeface="Arial Unicode MS" pitchFamily="50" charset="-127"/>
              </a:rPr>
              <a:t>{1,2}, {3,4}</a:t>
            </a:r>
            <a:r>
              <a:rPr kumimoji="1" lang="en-US" altLang="ko-KR" sz="1600" kern="0" dirty="0">
                <a:solidFill>
                  <a:srgbClr val="000000"/>
                </a:solidFill>
                <a:latin typeface="Consolas" panose="020B0609020204030204" pitchFamily="49" charset="0"/>
                <a:ea typeface="Arial Unicode MS" pitchFamily="50" charset="-127"/>
                <a:cs typeface="Arial Unicode MS" pitchFamily="50" charset="-127"/>
              </a:rPr>
              <a:t>}; </a:t>
            </a: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E014F7C4-0396-F0ED-EF10-D3BA83980B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7583" y="2352031"/>
            <a:ext cx="471638" cy="421798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EF66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B8D9C8D9-4873-A692-9FBC-1848D0F12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086" y="1795720"/>
            <a:ext cx="3706244" cy="396638"/>
          </a:xfrm>
          <a:prstGeom prst="rect">
            <a:avLst/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342915" indent="-342915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703DFF"/>
              </a:buClr>
              <a:defRPr/>
            </a:pPr>
            <a:r>
              <a:rPr kumimoji="1" lang="en-US" altLang="ko-KR" sz="1600" kern="0" dirty="0">
                <a:solidFill>
                  <a:srgbClr val="0000FF"/>
                </a:solidFill>
                <a:latin typeface="Consolas" panose="020B0609020204030204" pitchFamily="49" charset="0"/>
                <a:ea typeface="Arial Unicode MS" pitchFamily="50" charset="-127"/>
                <a:cs typeface="Arial Unicode MS" pitchFamily="50" charset="-127"/>
              </a:rPr>
              <a:t>int </a:t>
            </a:r>
            <a:r>
              <a:rPr kumimoji="1" lang="en-US" altLang="ko-KR" sz="1600" kern="0" dirty="0">
                <a:solidFill>
                  <a:srgbClr val="000000"/>
                </a:solidFill>
                <a:latin typeface="Consolas" panose="020B0609020204030204" pitchFamily="49" charset="0"/>
                <a:ea typeface="Arial Unicode MS" pitchFamily="50" charset="-127"/>
                <a:cs typeface="Arial Unicode MS" pitchFamily="50" charset="-127"/>
              </a:rPr>
              <a:t>a[2][3] = {</a:t>
            </a:r>
            <a:r>
              <a:rPr kumimoji="1" lang="en-US" altLang="ko-KR" sz="1600" kern="0" dirty="0">
                <a:solidFill>
                  <a:srgbClr val="FF0000"/>
                </a:solidFill>
                <a:latin typeface="Consolas" panose="020B0609020204030204" pitchFamily="49" charset="0"/>
                <a:ea typeface="Arial Unicode MS" pitchFamily="50" charset="-127"/>
                <a:cs typeface="Arial Unicode MS" pitchFamily="50" charset="-127"/>
              </a:rPr>
              <a:t>1, 2, 3, 4</a:t>
            </a:r>
            <a:r>
              <a:rPr kumimoji="1" lang="en-US" altLang="ko-KR" sz="1600" kern="0" dirty="0">
                <a:solidFill>
                  <a:srgbClr val="000000"/>
                </a:solidFill>
                <a:latin typeface="Consolas" panose="020B0609020204030204" pitchFamily="49" charset="0"/>
                <a:ea typeface="Arial Unicode MS" pitchFamily="50" charset="-127"/>
                <a:cs typeface="Arial Unicode MS" pitchFamily="50" charset="-127"/>
              </a:rPr>
              <a:t>}; 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03895196-4DB5-EF8E-BE1F-3A55356978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672009"/>
              </p:ext>
            </p:extLst>
          </p:nvPr>
        </p:nvGraphicFramePr>
        <p:xfrm>
          <a:off x="1106621" y="2934839"/>
          <a:ext cx="3243713" cy="126386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FFB800">
                      <a:lumMod val="75000"/>
                      <a:alpha val="40000"/>
                    </a:srgbClr>
                  </a:outerShdw>
                </a:effectLst>
              </a:tblPr>
              <a:tblGrid>
                <a:gridCol w="471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3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7191"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800" dirty="0">
                          <a:solidFill>
                            <a:srgbClr val="0000FF"/>
                          </a:solidFill>
                          <a:latin typeface="Consolas" pitchFamily="49" charset="0"/>
                          <a:cs typeface="Consolas" pitchFamily="49" charset="0"/>
                        </a:rPr>
                        <a:t>a</a:t>
                      </a:r>
                      <a:endParaRPr lang="ko-KR" altLang="en-US" sz="1800" dirty="0">
                        <a:solidFill>
                          <a:srgbClr val="0000FF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marT="45721" marB="4572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marT="45721" marB="4572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marT="45721" marB="457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marT="45721" marB="457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278"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marT="45721" marB="4572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ko-KR" altLang="en-US" sz="2000" b="1" dirty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marT="45721" marB="4572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B80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lang="ko-KR" altLang="en-US" sz="2000" b="1" dirty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marT="45721" marB="457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B80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ko-KR" altLang="en-US" sz="2000" b="1" dirty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marT="45721" marB="457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B800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393"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marT="45721" marB="4572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lang="ko-KR" altLang="en-US" sz="2000" b="1" dirty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marT="45721" marB="4572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B80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lang="ko-KR" altLang="en-US" sz="2000" b="1" dirty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marT="45721" marB="457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B80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ko-KR" altLang="en-US" sz="2000" b="1" dirty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marT="45721" marB="457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B800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AutoShape 6">
            <a:extLst>
              <a:ext uri="{FF2B5EF4-FFF2-40B4-BE49-F238E27FC236}">
                <a16:creationId xmlns:a16="http://schemas.microsoft.com/office/drawing/2014/main" id="{DAF56FAE-C3F3-FF62-2D18-EB96B5D724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571" y="2361655"/>
            <a:ext cx="471638" cy="421798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EF66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A3DF6CF-F173-734B-E7BC-C82B40A8B3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383863"/>
              </p:ext>
            </p:extLst>
          </p:nvPr>
        </p:nvGraphicFramePr>
        <p:xfrm>
          <a:off x="5206984" y="2944464"/>
          <a:ext cx="3243713" cy="126386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FFB800">
                      <a:lumMod val="75000"/>
                      <a:alpha val="40000"/>
                    </a:srgbClr>
                  </a:outerShdw>
                </a:effectLst>
              </a:tblPr>
              <a:tblGrid>
                <a:gridCol w="471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3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7191"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800" dirty="0">
                          <a:solidFill>
                            <a:srgbClr val="0000FF"/>
                          </a:solidFill>
                          <a:latin typeface="Consolas" pitchFamily="49" charset="0"/>
                          <a:cs typeface="Consolas" pitchFamily="49" charset="0"/>
                        </a:rPr>
                        <a:t>a</a:t>
                      </a:r>
                      <a:endParaRPr lang="ko-KR" altLang="en-US" sz="1800" dirty="0">
                        <a:solidFill>
                          <a:srgbClr val="0000FF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marT="45721" marB="4572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marT="45721" marB="4572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marT="45721" marB="457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marT="45721" marB="457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278"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marT="45721" marB="4572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ko-KR" altLang="en-US" sz="2000" b="1" dirty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marT="45721" marB="4572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B80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lang="ko-KR" altLang="en-US" sz="2000" b="1" dirty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marT="45721" marB="457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B80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lang="ko-KR" altLang="en-US" sz="2000" b="1" dirty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marT="45721" marB="457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B800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393"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marT="45721" marB="4572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lang="ko-KR" altLang="en-US" sz="2000" b="1" dirty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marT="45721" marB="4572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B80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ko-KR" altLang="en-US" sz="2000" b="1" dirty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marT="45721" marB="457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B80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Comic Sans MS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ko-KR" altLang="en-US" sz="2000" b="1" dirty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marT="45721" marB="457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B800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예제</a:t>
            </a:r>
            <a:r>
              <a:rPr lang="en-US" altLang="ko-KR" sz="3600" dirty="0"/>
              <a:t>: 2</a:t>
            </a:r>
            <a:r>
              <a:rPr lang="ko-KR" altLang="en-US" sz="3600" dirty="0"/>
              <a:t>차원 배열의 초기화</a:t>
            </a: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954368" y="1684123"/>
            <a:ext cx="8059193" cy="4515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ko-KR" sz="1600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#include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&lt;</a:t>
            </a:r>
            <a:r>
              <a:rPr lang="en-US" altLang="ko-KR" sz="1600" dirty="0" err="1">
                <a:solidFill>
                  <a:srgbClr val="A31515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stdio.h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#define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6F008A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ROWS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3</a:t>
            </a:r>
          </a:p>
          <a:p>
            <a:r>
              <a:rPr lang="en-US" altLang="ko-KR" sz="1600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#define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6F008A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COLS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5</a:t>
            </a:r>
          </a:p>
          <a:p>
            <a:endParaRPr lang="ko-KR" altLang="en-US" sz="1600" dirty="0">
              <a:solidFill>
                <a:srgbClr val="000000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main(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void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a[</a:t>
            </a:r>
            <a:r>
              <a:rPr lang="en-US" altLang="ko-KR" sz="1600" dirty="0">
                <a:solidFill>
                  <a:srgbClr val="6F008A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ROWS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][</a:t>
            </a:r>
            <a:r>
              <a:rPr lang="en-US" altLang="ko-KR" sz="1600" dirty="0">
                <a:solidFill>
                  <a:srgbClr val="6F008A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COLS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] = {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      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{87, 98, 80, 76, 3},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      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{99, 89, 90, 90, 0},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      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{65, 68, 50, 49, 0}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};</a:t>
            </a:r>
          </a:p>
          <a:p>
            <a:endParaRPr lang="ko-KR" altLang="en-US" sz="1600" dirty="0">
              <a:solidFill>
                <a:srgbClr val="000000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r>
              <a:rPr lang="nn-NO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  </a:t>
            </a:r>
            <a:r>
              <a:rPr lang="nn-NO" altLang="ko-KR" sz="1600" dirty="0">
                <a:solidFill>
                  <a:srgbClr val="0000F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for</a:t>
            </a:r>
            <a:r>
              <a:rPr lang="nn-NO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(</a:t>
            </a:r>
            <a:r>
              <a:rPr lang="nn-NO" altLang="ko-KR" sz="1600" dirty="0">
                <a:solidFill>
                  <a:srgbClr val="0000F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int</a:t>
            </a:r>
            <a:r>
              <a:rPr lang="nn-NO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i = 0; i &lt; </a:t>
            </a:r>
            <a:r>
              <a:rPr lang="nn-NO" altLang="ko-KR" sz="1600" dirty="0">
                <a:solidFill>
                  <a:srgbClr val="6F008A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ROWS</a:t>
            </a:r>
            <a:r>
              <a:rPr lang="nn-NO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; i++)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      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double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final_score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= a[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][0] * 0.3 + a[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][1] * 0.4 +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          a[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][2] * 0.2 + a[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][3] * 0.1 - a[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][4];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     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printf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"</a:t>
            </a:r>
            <a:r>
              <a:rPr lang="ko-KR" altLang="en-US" sz="1600" dirty="0">
                <a:solidFill>
                  <a:srgbClr val="A31515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학생 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#%d</a:t>
            </a:r>
            <a:r>
              <a:rPr lang="ko-KR" altLang="en-US" sz="1600" dirty="0">
                <a:solidFill>
                  <a:srgbClr val="A31515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의 최종성적 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= %6.2f\n"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+ 1,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final_score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);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return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0;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}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282E508-8EE0-2DB5-AAF1-C7CC4B61B7F5}"/>
              </a:ext>
            </a:extLst>
          </p:cNvPr>
          <p:cNvGrpSpPr/>
          <p:nvPr/>
        </p:nvGrpSpPr>
        <p:grpSpPr>
          <a:xfrm>
            <a:off x="5567640" y="3273804"/>
            <a:ext cx="3306432" cy="1098572"/>
            <a:chOff x="5038165" y="815788"/>
            <a:chExt cx="3663880" cy="131623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D397383-ADB2-F544-564A-4390C97CE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56679" y="1911736"/>
              <a:ext cx="745785" cy="220282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D8BE071-F9C2-9743-776E-775D406A8BA5}"/>
                </a:ext>
              </a:extLst>
            </p:cNvPr>
            <p:cNvSpPr/>
            <p:nvPr/>
          </p:nvSpPr>
          <p:spPr>
            <a:xfrm>
              <a:off x="5038165" y="815788"/>
              <a:ext cx="3663880" cy="1177982"/>
            </a:xfrm>
            <a:prstGeom prst="rect">
              <a:avLst/>
            </a:prstGeom>
            <a:solidFill>
              <a:srgbClr val="1F6EA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1"/>
              <a:r>
                <a:rPr lang="ko-KR" altLang="en-US" sz="1600" dirty="0">
                  <a:solidFill>
                    <a:schemeClr val="bg1"/>
                  </a:solidFill>
                  <a:latin typeface="Consolas" panose="020B0609020204030204" pitchFamily="49" charset="0"/>
                  <a:ea typeface="맑은 고딕" panose="020B0503020000020004" pitchFamily="50" charset="-127"/>
                </a:rPr>
                <a:t>학생 </a:t>
              </a:r>
              <a:r>
                <a:rPr lang="en-US" altLang="ko-KR" sz="1600" dirty="0">
                  <a:solidFill>
                    <a:schemeClr val="bg1"/>
                  </a:solidFill>
                  <a:latin typeface="Consolas" panose="020B0609020204030204" pitchFamily="49" charset="0"/>
                  <a:ea typeface="맑은 고딕" panose="020B0503020000020004" pitchFamily="50" charset="-127"/>
                </a:rPr>
                <a:t>#1</a:t>
              </a:r>
              <a:r>
                <a:rPr lang="ko-KR" altLang="en-US" sz="1600" dirty="0">
                  <a:solidFill>
                    <a:schemeClr val="bg1"/>
                  </a:solidFill>
                  <a:latin typeface="Consolas" panose="020B0609020204030204" pitchFamily="49" charset="0"/>
                  <a:ea typeface="맑은 고딕" panose="020B0503020000020004" pitchFamily="50" charset="-127"/>
                </a:rPr>
                <a:t>의 최종성적 </a:t>
              </a:r>
              <a:r>
                <a:rPr lang="en-US" altLang="ko-KR" sz="1600" dirty="0">
                  <a:solidFill>
                    <a:schemeClr val="bg1"/>
                  </a:solidFill>
                  <a:latin typeface="Consolas" panose="020B0609020204030204" pitchFamily="49" charset="0"/>
                  <a:ea typeface="맑은 고딕" panose="020B0503020000020004" pitchFamily="50" charset="-127"/>
                </a:rPr>
                <a:t>=  85.90</a:t>
              </a:r>
            </a:p>
            <a:p>
              <a:pPr latinLnBrk="1"/>
              <a:r>
                <a:rPr lang="ko-KR" altLang="en-US" sz="1600" dirty="0">
                  <a:solidFill>
                    <a:schemeClr val="bg1"/>
                  </a:solidFill>
                  <a:latin typeface="Consolas" panose="020B0609020204030204" pitchFamily="49" charset="0"/>
                  <a:ea typeface="맑은 고딕" panose="020B0503020000020004" pitchFamily="50" charset="-127"/>
                </a:rPr>
                <a:t>학생 </a:t>
              </a:r>
              <a:r>
                <a:rPr lang="en-US" altLang="ko-KR" sz="1600" dirty="0">
                  <a:solidFill>
                    <a:schemeClr val="bg1"/>
                  </a:solidFill>
                  <a:latin typeface="Consolas" panose="020B0609020204030204" pitchFamily="49" charset="0"/>
                  <a:ea typeface="맑은 고딕" panose="020B0503020000020004" pitchFamily="50" charset="-127"/>
                </a:rPr>
                <a:t>#2</a:t>
              </a:r>
              <a:r>
                <a:rPr lang="ko-KR" altLang="en-US" sz="1600" dirty="0">
                  <a:solidFill>
                    <a:schemeClr val="bg1"/>
                  </a:solidFill>
                  <a:latin typeface="Consolas" panose="020B0609020204030204" pitchFamily="49" charset="0"/>
                  <a:ea typeface="맑은 고딕" panose="020B0503020000020004" pitchFamily="50" charset="-127"/>
                </a:rPr>
                <a:t>의 최종성적 </a:t>
              </a:r>
              <a:r>
                <a:rPr lang="en-US" altLang="ko-KR" sz="1600" dirty="0">
                  <a:solidFill>
                    <a:schemeClr val="bg1"/>
                  </a:solidFill>
                  <a:latin typeface="Consolas" panose="020B0609020204030204" pitchFamily="49" charset="0"/>
                  <a:ea typeface="맑은 고딕" panose="020B0503020000020004" pitchFamily="50" charset="-127"/>
                </a:rPr>
                <a:t>=  92.30</a:t>
              </a:r>
            </a:p>
            <a:p>
              <a:pPr latinLnBrk="1"/>
              <a:r>
                <a:rPr lang="ko-KR" altLang="en-US" sz="1600" dirty="0">
                  <a:solidFill>
                    <a:schemeClr val="bg1"/>
                  </a:solidFill>
                  <a:latin typeface="Consolas" panose="020B0609020204030204" pitchFamily="49" charset="0"/>
                  <a:ea typeface="맑은 고딕" panose="020B0503020000020004" pitchFamily="50" charset="-127"/>
                </a:rPr>
                <a:t>학생 </a:t>
              </a:r>
              <a:r>
                <a:rPr lang="en-US" altLang="ko-KR" sz="1600" dirty="0">
                  <a:solidFill>
                    <a:schemeClr val="bg1"/>
                  </a:solidFill>
                  <a:latin typeface="Consolas" panose="020B0609020204030204" pitchFamily="49" charset="0"/>
                  <a:ea typeface="맑은 고딕" panose="020B0503020000020004" pitchFamily="50" charset="-127"/>
                </a:rPr>
                <a:t>#3</a:t>
              </a:r>
              <a:r>
                <a:rPr lang="ko-KR" altLang="en-US" sz="1600" dirty="0">
                  <a:solidFill>
                    <a:schemeClr val="bg1"/>
                  </a:solidFill>
                  <a:latin typeface="Consolas" panose="020B0609020204030204" pitchFamily="49" charset="0"/>
                  <a:ea typeface="맑은 고딕" panose="020B0503020000020004" pitchFamily="50" charset="-127"/>
                </a:rPr>
                <a:t>의 최종성적 </a:t>
              </a:r>
              <a:r>
                <a:rPr lang="en-US" altLang="ko-KR" sz="1600" dirty="0">
                  <a:solidFill>
                    <a:schemeClr val="bg1"/>
                  </a:solidFill>
                  <a:latin typeface="Consolas" panose="020B0609020204030204" pitchFamily="49" charset="0"/>
                  <a:ea typeface="맑은 고딕" panose="020B0503020000020004" pitchFamily="50" charset="-127"/>
                </a:rPr>
                <a:t>=  61.60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2AB074B-B448-114A-19DB-5C3186E96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428" y="1765281"/>
            <a:ext cx="4568210" cy="1427377"/>
          </a:xfrm>
          <a:prstGeom prst="rect">
            <a:avLst/>
          </a:prstGeom>
          <a:ln w="12700">
            <a:solidFill>
              <a:srgbClr val="0000FF"/>
            </a:solidFill>
          </a:ln>
        </p:spPr>
      </p:pic>
    </p:spTree>
    <p:extLst>
      <p:ext uri="{BB962C8B-B14F-4D97-AF65-F5344CB8AC3E}">
        <p14:creationId xmlns:p14="http://schemas.microsoft.com/office/powerpoint/2010/main" val="34678792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예제</a:t>
            </a:r>
            <a:r>
              <a:rPr lang="en-US" altLang="ko-KR" sz="3600" dirty="0"/>
              <a:t>: </a:t>
            </a:r>
            <a:r>
              <a:rPr lang="ko-KR" altLang="en-US" sz="3600" dirty="0"/>
              <a:t>행렬</a:t>
            </a:r>
            <a:r>
              <a:rPr lang="en-US" altLang="ko-KR" sz="3600" dirty="0"/>
              <a:t>(matrix)</a:t>
            </a:r>
            <a:endParaRPr lang="ko-KR" altLang="en-US" sz="36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81003" y="43933"/>
            <a:ext cx="184731" cy="369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1" rIns="91440" bIns="45721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0F232172-0728-2443-BE83-C41A02D68B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8472" y="1634162"/>
            <a:ext cx="3064927" cy="4472175"/>
          </a:xfrm>
          <a:prstGeom prst="rect">
            <a:avLst/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342915" indent="-342915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703DFF"/>
              </a:buClr>
              <a:defRPr/>
            </a:pPr>
            <a:r>
              <a:rPr kumimoji="1" lang="en-US" altLang="ko-KR" sz="1600" kern="0" dirty="0">
                <a:solidFill>
                  <a:srgbClr val="0000FF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#include</a:t>
            </a:r>
            <a:r>
              <a:rPr kumimoji="1" lang="en-US" altLang="ko-KR" sz="1600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 </a:t>
            </a:r>
            <a:r>
              <a:rPr kumimoji="1" lang="en-US" altLang="ko-KR" sz="1600" kern="0" dirty="0">
                <a:solidFill>
                  <a:srgbClr val="8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&lt;</a:t>
            </a:r>
            <a:r>
              <a:rPr kumimoji="1" lang="en-US" altLang="ko-KR" sz="1600" kern="0" dirty="0" err="1">
                <a:solidFill>
                  <a:srgbClr val="8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stdio.h</a:t>
            </a:r>
            <a:r>
              <a:rPr kumimoji="1" lang="en-US" altLang="ko-KR" sz="1600" kern="0" dirty="0">
                <a:solidFill>
                  <a:srgbClr val="8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&gt;</a:t>
            </a:r>
            <a:r>
              <a:rPr kumimoji="1" lang="en-US" altLang="ko-KR" sz="1600" kern="0" dirty="0">
                <a:solidFill>
                  <a:srgbClr val="0000FF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 </a:t>
            </a:r>
          </a:p>
          <a:p>
            <a:pPr marL="342915" indent="-342915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703DFF"/>
              </a:buClr>
              <a:defRPr/>
            </a:pPr>
            <a:r>
              <a:rPr kumimoji="1" lang="en-US" altLang="ko-KR" sz="1600" kern="0" dirty="0">
                <a:solidFill>
                  <a:srgbClr val="0000FF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#define</a:t>
            </a:r>
            <a:r>
              <a:rPr kumimoji="1" lang="en-US" altLang="ko-KR" sz="1600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 ROWS 3</a:t>
            </a:r>
            <a:r>
              <a:rPr kumimoji="1" lang="en-US" altLang="ko-KR" sz="1600" kern="0" dirty="0">
                <a:solidFill>
                  <a:srgbClr val="0000FF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 </a:t>
            </a:r>
          </a:p>
          <a:p>
            <a:pPr marL="342915" indent="-342915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703DFF"/>
              </a:buClr>
              <a:defRPr/>
            </a:pPr>
            <a:r>
              <a:rPr kumimoji="1" lang="en-US" altLang="ko-KR" sz="1600" kern="0" dirty="0">
                <a:solidFill>
                  <a:srgbClr val="0000FF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#define</a:t>
            </a:r>
            <a:r>
              <a:rPr kumimoji="1" lang="en-US" altLang="ko-KR" sz="1600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 COLS 3</a:t>
            </a:r>
            <a:r>
              <a:rPr kumimoji="1" lang="en-US" altLang="ko-KR" sz="1600" kern="0" dirty="0">
                <a:solidFill>
                  <a:srgbClr val="0000FF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 </a:t>
            </a:r>
            <a:endParaRPr kumimoji="1" lang="en-US" altLang="ko-KR" sz="1600" kern="0" dirty="0">
              <a:solidFill>
                <a:srgbClr val="000000"/>
              </a:solidFill>
              <a:latin typeface="Consolas" pitchFamily="49" charset="0"/>
              <a:ea typeface="Arial Unicode MS" pitchFamily="50" charset="-127"/>
              <a:cs typeface="Consolas" pitchFamily="49" charset="0"/>
            </a:endParaRPr>
          </a:p>
          <a:p>
            <a:pPr marL="342915" indent="-342915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703DFF"/>
              </a:buClr>
              <a:defRPr/>
            </a:pPr>
            <a:endParaRPr kumimoji="1" lang="en-US" altLang="ko-KR" sz="1600" kern="0" dirty="0">
              <a:solidFill>
                <a:srgbClr val="0000FF"/>
              </a:solidFill>
              <a:latin typeface="Consolas" pitchFamily="49" charset="0"/>
              <a:ea typeface="Arial Unicode MS" pitchFamily="50" charset="-127"/>
              <a:cs typeface="Consolas" pitchFamily="49" charset="0"/>
            </a:endParaRPr>
          </a:p>
          <a:p>
            <a:pPr marL="342915" indent="-342915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703DFF"/>
              </a:buClr>
              <a:defRPr/>
            </a:pPr>
            <a:r>
              <a:rPr kumimoji="1" lang="en-US" altLang="ko-KR" sz="1600" kern="0" dirty="0" err="1">
                <a:solidFill>
                  <a:srgbClr val="0000FF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int</a:t>
            </a:r>
            <a:r>
              <a:rPr kumimoji="1" lang="en-US" altLang="ko-KR" sz="1600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 main(</a:t>
            </a:r>
            <a:r>
              <a:rPr kumimoji="1" lang="en-US" altLang="ko-KR" sz="1600" kern="0" dirty="0">
                <a:solidFill>
                  <a:srgbClr val="0000FF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void</a:t>
            </a:r>
            <a:r>
              <a:rPr kumimoji="1" lang="en-US" altLang="ko-KR" sz="1600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) { </a:t>
            </a:r>
          </a:p>
          <a:p>
            <a:pPr marL="342915" indent="-342915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703DFF"/>
              </a:buClr>
              <a:defRPr/>
            </a:pPr>
            <a:r>
              <a:rPr kumimoji="1" lang="en-US" altLang="ko-KR" sz="1600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   </a:t>
            </a:r>
            <a:r>
              <a:rPr kumimoji="1" lang="en-US" altLang="ko-KR" sz="1600" kern="0" dirty="0" err="1">
                <a:solidFill>
                  <a:srgbClr val="0000FF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int</a:t>
            </a:r>
            <a:r>
              <a:rPr kumimoji="1" lang="en-US" altLang="ko-KR" sz="1600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 A[ROWS][COLS] = {</a:t>
            </a:r>
          </a:p>
          <a:p>
            <a:pPr marL="342915" indent="-342915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703DFF"/>
              </a:buClr>
              <a:defRPr/>
            </a:pPr>
            <a:r>
              <a:rPr kumimoji="1" lang="en-US" altLang="ko-KR" sz="1600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         { 2, 3, 0 }, </a:t>
            </a:r>
          </a:p>
          <a:p>
            <a:pPr marL="342915" indent="-342915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703DFF"/>
              </a:buClr>
              <a:defRPr/>
            </a:pPr>
            <a:r>
              <a:rPr kumimoji="1" lang="en-US" altLang="ko-KR" sz="1600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         { 8, 9, 1 }, </a:t>
            </a:r>
          </a:p>
          <a:p>
            <a:pPr marL="342915" indent="-342915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703DFF"/>
              </a:buClr>
              <a:defRPr/>
            </a:pPr>
            <a:r>
              <a:rPr kumimoji="1" lang="en-US" altLang="ko-KR" sz="1600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         { 7, 0, 5 }</a:t>
            </a:r>
          </a:p>
          <a:p>
            <a:pPr marL="342915" indent="-342915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703DFF"/>
              </a:buClr>
              <a:defRPr/>
            </a:pPr>
            <a:r>
              <a:rPr kumimoji="1" lang="en-US" altLang="ko-KR" sz="1600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   }; </a:t>
            </a:r>
          </a:p>
          <a:p>
            <a:pPr marL="342915" indent="-342915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703DFF"/>
              </a:buClr>
              <a:defRPr/>
            </a:pPr>
            <a:r>
              <a:rPr kumimoji="1" lang="en-US" altLang="ko-KR" sz="1600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   </a:t>
            </a:r>
            <a:r>
              <a:rPr kumimoji="1" lang="en-US" altLang="ko-KR" sz="1600" kern="0" dirty="0" err="1">
                <a:solidFill>
                  <a:srgbClr val="0000FF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int</a:t>
            </a:r>
            <a:r>
              <a:rPr kumimoji="1" lang="en-US" altLang="ko-KR" sz="1600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 B[ROWS][COLS] = {</a:t>
            </a:r>
          </a:p>
          <a:p>
            <a:pPr marL="342915" indent="-342915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703DFF"/>
              </a:buClr>
              <a:defRPr/>
            </a:pPr>
            <a:r>
              <a:rPr kumimoji="1" lang="en-US" altLang="ko-KR" sz="1600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         { 1, 0, 0 }, </a:t>
            </a:r>
          </a:p>
          <a:p>
            <a:pPr marL="342915" indent="-342915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703DFF"/>
              </a:buClr>
              <a:defRPr/>
            </a:pPr>
            <a:r>
              <a:rPr kumimoji="1" lang="en-US" altLang="ko-KR" sz="1600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         { 1, 0, 0 }, </a:t>
            </a:r>
          </a:p>
          <a:p>
            <a:pPr marL="342915" indent="-342915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703DFF"/>
              </a:buClr>
              <a:defRPr/>
            </a:pPr>
            <a:r>
              <a:rPr kumimoji="1" lang="en-US" altLang="ko-KR" sz="1600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         { 1, 0, 0 }</a:t>
            </a:r>
          </a:p>
          <a:p>
            <a:pPr marL="342915" indent="-342915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703DFF"/>
              </a:buClr>
              <a:defRPr/>
            </a:pPr>
            <a:r>
              <a:rPr kumimoji="1" lang="en-US" altLang="ko-KR" sz="1600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   }; </a:t>
            </a:r>
          </a:p>
          <a:p>
            <a:pPr marL="342915" indent="-342915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703DFF"/>
              </a:buClr>
              <a:defRPr/>
            </a:pPr>
            <a:r>
              <a:rPr kumimoji="1" lang="en-US" altLang="ko-KR" sz="1600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   </a:t>
            </a:r>
            <a:r>
              <a:rPr kumimoji="1" lang="en-US" altLang="ko-KR" sz="1600" kern="0" dirty="0" err="1">
                <a:solidFill>
                  <a:srgbClr val="0000FF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int</a:t>
            </a:r>
            <a:r>
              <a:rPr kumimoji="1" lang="en-US" altLang="ko-KR" sz="1600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 C[ROWS][COLS];</a:t>
            </a:r>
          </a:p>
          <a:p>
            <a:pPr marL="342915" indent="-342915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703DFF"/>
              </a:buClr>
              <a:defRPr/>
            </a:pPr>
            <a:r>
              <a:rPr kumimoji="1" lang="en-US" altLang="ko-KR" sz="1600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   </a:t>
            </a:r>
            <a:r>
              <a:rPr kumimoji="1" lang="en-US" altLang="ko-KR" sz="1600" kern="0" dirty="0">
                <a:solidFill>
                  <a:srgbClr val="0000FF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int</a:t>
            </a:r>
            <a:r>
              <a:rPr kumimoji="1" lang="en-US" altLang="ko-KR" sz="1600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 </a:t>
            </a:r>
            <a:r>
              <a:rPr kumimoji="1" lang="en-US" altLang="ko-KR" sz="1600" kern="0" dirty="0" err="1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r,c</a:t>
            </a:r>
            <a:r>
              <a:rPr kumimoji="1" lang="en-US" altLang="ko-KR" sz="1600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;</a:t>
            </a:r>
          </a:p>
          <a:p>
            <a:pPr marL="342915" indent="-342915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703DFF"/>
              </a:buClr>
              <a:defRPr/>
            </a:pPr>
            <a:endParaRPr kumimoji="1" lang="en-US" altLang="ko-KR" sz="1600" kern="0" dirty="0">
              <a:solidFill>
                <a:srgbClr val="000000"/>
              </a:solidFill>
              <a:latin typeface="Consolas" pitchFamily="49" charset="0"/>
              <a:ea typeface="Arial Unicode MS" pitchFamily="50" charset="-127"/>
              <a:cs typeface="Consolas" pitchFamily="49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DA750FB0-4C5D-E604-058C-67D36BF141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3536" y="1626624"/>
            <a:ext cx="4640471" cy="3263092"/>
          </a:xfrm>
          <a:prstGeom prst="rect">
            <a:avLst/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342915" indent="-342915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703DFF"/>
              </a:buClr>
              <a:defRPr/>
            </a:pPr>
            <a:r>
              <a:rPr kumimoji="1" lang="en-US" altLang="ko-KR" sz="1600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   </a:t>
            </a:r>
            <a:r>
              <a:rPr kumimoji="1" lang="en-US" altLang="ko-KR" sz="1600" kern="0" dirty="0">
                <a:solidFill>
                  <a:srgbClr val="008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// C = A + B</a:t>
            </a:r>
            <a:r>
              <a:rPr kumimoji="1" lang="en-US" altLang="ko-KR" sz="1600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 </a:t>
            </a:r>
          </a:p>
          <a:p>
            <a:pPr marL="342915" indent="-342915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703DFF"/>
              </a:buClr>
              <a:defRPr/>
            </a:pPr>
            <a:r>
              <a:rPr kumimoji="1" lang="en-US" altLang="ko-KR" sz="1600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   </a:t>
            </a:r>
            <a:r>
              <a:rPr kumimoji="1" lang="en-US" altLang="ko-KR" sz="1600" kern="0" dirty="0">
                <a:solidFill>
                  <a:srgbClr val="0000FF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for </a:t>
            </a:r>
            <a:r>
              <a:rPr kumimoji="1" lang="en-US" altLang="ko-KR" sz="1600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(r = 0; r &lt; ROWS; r++) </a:t>
            </a:r>
          </a:p>
          <a:p>
            <a:pPr marL="342915" indent="-342915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703DFF"/>
              </a:buClr>
              <a:defRPr/>
            </a:pPr>
            <a:r>
              <a:rPr kumimoji="1" lang="en-US" altLang="ko-KR" sz="1600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       </a:t>
            </a:r>
            <a:r>
              <a:rPr kumimoji="1" lang="en-US" altLang="ko-KR" sz="1600" kern="0" dirty="0">
                <a:solidFill>
                  <a:srgbClr val="0000FF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for </a:t>
            </a:r>
            <a:r>
              <a:rPr kumimoji="1" lang="en-US" altLang="ko-KR" sz="1600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(c = 0; c &lt; COLS; </a:t>
            </a:r>
            <a:r>
              <a:rPr kumimoji="1" lang="en-US" altLang="ko-KR" sz="1600" kern="0" dirty="0" err="1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c++</a:t>
            </a:r>
            <a:r>
              <a:rPr kumimoji="1" lang="en-US" altLang="ko-KR" sz="1600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) </a:t>
            </a:r>
          </a:p>
          <a:p>
            <a:pPr marL="342915" indent="-342915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703DFF"/>
              </a:buClr>
              <a:defRPr/>
            </a:pPr>
            <a:r>
              <a:rPr kumimoji="1" lang="en-US" altLang="ko-KR" sz="1600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           C[r][c] = A[r][c] + B[r][c]; </a:t>
            </a:r>
          </a:p>
          <a:p>
            <a:pPr marL="342915" indent="-342915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703DFF"/>
              </a:buClr>
              <a:defRPr/>
            </a:pPr>
            <a:endParaRPr kumimoji="1" lang="en-US" altLang="ko-KR" sz="1600" kern="0" dirty="0">
              <a:solidFill>
                <a:srgbClr val="000000"/>
              </a:solidFill>
              <a:latin typeface="Consolas" pitchFamily="49" charset="0"/>
              <a:ea typeface="Arial Unicode MS" pitchFamily="50" charset="-127"/>
              <a:cs typeface="Consolas" pitchFamily="49" charset="0"/>
            </a:endParaRPr>
          </a:p>
          <a:p>
            <a:pPr marL="342915" indent="-342915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703DFF"/>
              </a:buClr>
              <a:defRPr/>
            </a:pPr>
            <a:r>
              <a:rPr kumimoji="1" lang="en-US" altLang="ko-KR" sz="1600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   </a:t>
            </a:r>
            <a:r>
              <a:rPr kumimoji="1" lang="en-US" altLang="ko-KR" sz="1600" kern="0" dirty="0">
                <a:solidFill>
                  <a:srgbClr val="0000FF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for </a:t>
            </a:r>
            <a:r>
              <a:rPr kumimoji="1" lang="en-US" altLang="ko-KR" sz="1600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(r = 0; r &lt; ROWS; r++) {</a:t>
            </a:r>
          </a:p>
          <a:p>
            <a:pPr marL="342915" indent="-342915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703DFF"/>
              </a:buClr>
              <a:defRPr/>
            </a:pPr>
            <a:r>
              <a:rPr kumimoji="1" lang="en-US" altLang="ko-KR" sz="1600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       </a:t>
            </a:r>
            <a:r>
              <a:rPr kumimoji="1" lang="en-US" altLang="ko-KR" sz="1600" kern="0" dirty="0">
                <a:solidFill>
                  <a:srgbClr val="0000FF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for </a:t>
            </a:r>
            <a:r>
              <a:rPr kumimoji="1" lang="en-US" altLang="ko-KR" sz="1600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(c = 0; c &lt; COLS; </a:t>
            </a:r>
            <a:r>
              <a:rPr kumimoji="1" lang="en-US" altLang="ko-KR" sz="1600" kern="0" dirty="0" err="1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c++</a:t>
            </a:r>
            <a:r>
              <a:rPr kumimoji="1" lang="en-US" altLang="ko-KR" sz="1600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) </a:t>
            </a:r>
          </a:p>
          <a:p>
            <a:pPr marL="342915" indent="-342915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703DFF"/>
              </a:buClr>
              <a:defRPr/>
            </a:pPr>
            <a:r>
              <a:rPr kumimoji="1" lang="en-US" altLang="ko-KR" sz="1600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           </a:t>
            </a:r>
            <a:r>
              <a:rPr kumimoji="1" lang="en-US" altLang="ko-KR" sz="1600" kern="0" dirty="0" err="1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printf</a:t>
            </a:r>
            <a:r>
              <a:rPr kumimoji="1" lang="en-US" altLang="ko-KR" sz="1600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(</a:t>
            </a:r>
            <a:r>
              <a:rPr kumimoji="1" lang="en-US" altLang="ko-KR" sz="1600" kern="0" dirty="0">
                <a:solidFill>
                  <a:srgbClr val="8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"%d "</a:t>
            </a:r>
            <a:r>
              <a:rPr kumimoji="1" lang="en-US" altLang="ko-KR" sz="1600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, C[r][c]); </a:t>
            </a:r>
          </a:p>
          <a:p>
            <a:pPr marL="342915" indent="-342915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703DFF"/>
              </a:buClr>
              <a:defRPr/>
            </a:pPr>
            <a:r>
              <a:rPr kumimoji="1" lang="en-US" altLang="ko-KR" sz="1600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       </a:t>
            </a:r>
            <a:r>
              <a:rPr kumimoji="1" lang="en-US" altLang="ko-KR" sz="1600" kern="0" dirty="0" err="1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printf</a:t>
            </a:r>
            <a:r>
              <a:rPr kumimoji="1" lang="en-US" altLang="ko-KR" sz="1600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(</a:t>
            </a:r>
            <a:r>
              <a:rPr kumimoji="1" lang="en-US" altLang="ko-KR" sz="1600" kern="0" dirty="0">
                <a:solidFill>
                  <a:srgbClr val="8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"\n"</a:t>
            </a:r>
            <a:r>
              <a:rPr kumimoji="1" lang="en-US" altLang="ko-KR" sz="1600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); </a:t>
            </a:r>
          </a:p>
          <a:p>
            <a:pPr marL="342915" indent="-342915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703DFF"/>
              </a:buClr>
              <a:defRPr/>
            </a:pPr>
            <a:r>
              <a:rPr kumimoji="1" lang="en-US" altLang="ko-KR" sz="1600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   }</a:t>
            </a:r>
          </a:p>
          <a:p>
            <a:pPr marL="342915" indent="-342915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703DFF"/>
              </a:buClr>
              <a:defRPr/>
            </a:pPr>
            <a:r>
              <a:rPr kumimoji="1" lang="en-US" altLang="ko-KR" sz="1600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      </a:t>
            </a:r>
          </a:p>
          <a:p>
            <a:pPr marL="342915" indent="-342915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703DFF"/>
              </a:buClr>
              <a:defRPr/>
            </a:pPr>
            <a:r>
              <a:rPr kumimoji="1" lang="en-US" altLang="ko-KR" sz="1600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   </a:t>
            </a:r>
            <a:r>
              <a:rPr kumimoji="1" lang="en-US" altLang="ko-KR" sz="1600" kern="0" dirty="0">
                <a:solidFill>
                  <a:srgbClr val="0000FF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return</a:t>
            </a:r>
            <a:r>
              <a:rPr kumimoji="1" lang="en-US" altLang="ko-KR" sz="1600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 0;</a:t>
            </a:r>
          </a:p>
          <a:p>
            <a:pPr marL="342915" indent="-342915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703DFF"/>
              </a:buClr>
              <a:defRPr/>
            </a:pPr>
            <a:r>
              <a:rPr kumimoji="1" lang="en-US" altLang="ko-KR" sz="1600" kern="0" dirty="0">
                <a:solidFill>
                  <a:srgbClr val="000000"/>
                </a:solidFill>
                <a:latin typeface="Consolas" pitchFamily="49" charset="0"/>
                <a:ea typeface="Arial Unicode MS" pitchFamily="50" charset="-127"/>
                <a:cs typeface="Consolas" pitchFamily="49" charset="0"/>
              </a:rPr>
              <a:t>}</a:t>
            </a:r>
          </a:p>
        </p:txBody>
      </p:sp>
      <p:graphicFrame>
        <p:nvGraphicFramePr>
          <p:cNvPr id="13" name="개체 12">
            <a:extLst>
              <a:ext uri="{FF2B5EF4-FFF2-40B4-BE49-F238E27FC236}">
                <a16:creationId xmlns:a16="http://schemas.microsoft.com/office/drawing/2014/main" id="{D6CC2FA8-B0AC-9477-87AA-9C4F31ECB0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1106742"/>
              </p:ext>
            </p:extLst>
          </p:nvPr>
        </p:nvGraphicFramePr>
        <p:xfrm>
          <a:off x="555142" y="3143260"/>
          <a:ext cx="995863" cy="753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수식" r:id="rId2" imgW="939600" imgH="711000" progId="Equation.3">
                  <p:embed/>
                </p:oleObj>
              </mc:Choice>
              <mc:Fallback>
                <p:oleObj name="수식" r:id="rId2" imgW="939600" imgH="711000" progId="Equation.3">
                  <p:embed/>
                  <p:pic>
                    <p:nvPicPr>
                      <p:cNvPr id="13" name="개체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142" y="3143260"/>
                        <a:ext cx="995863" cy="753626"/>
                      </a:xfrm>
                      <a:prstGeom prst="rect">
                        <a:avLst/>
                      </a:prstGeom>
                      <a:solidFill>
                        <a:srgbClr val="FFEF66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249EBF34-0720-4F49-88FD-0E294908214E}"/>
              </a:ext>
            </a:extLst>
          </p:cNvPr>
          <p:cNvGrpSpPr/>
          <p:nvPr/>
        </p:nvGrpSpPr>
        <p:grpSpPr>
          <a:xfrm>
            <a:off x="6386595" y="5013067"/>
            <a:ext cx="1170122" cy="1000276"/>
            <a:chOff x="5038165" y="815788"/>
            <a:chExt cx="3663880" cy="131623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BFDEDFB-7DCB-4B51-A60D-06E755B94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6679" y="1911736"/>
              <a:ext cx="745785" cy="220282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58AAFA8-FFF8-4DBF-81C9-45A3FF5D4B6C}"/>
                </a:ext>
              </a:extLst>
            </p:cNvPr>
            <p:cNvSpPr/>
            <p:nvPr/>
          </p:nvSpPr>
          <p:spPr>
            <a:xfrm>
              <a:off x="5038165" y="815788"/>
              <a:ext cx="3663880" cy="1177982"/>
            </a:xfrm>
            <a:prstGeom prst="rect">
              <a:avLst/>
            </a:prstGeom>
            <a:solidFill>
              <a:srgbClr val="1F6EA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Consolas" panose="020B0609020204030204" pitchFamily="49" charset="0"/>
                  <a:ea typeface="Arial Unicode MS" pitchFamily="50" charset="-127"/>
                  <a:cs typeface="Arial Unicode MS" pitchFamily="50" charset="-127"/>
                </a:rPr>
                <a:t>3 3 0 </a:t>
              </a:r>
            </a:p>
            <a:p>
              <a:r>
                <a:rPr lang="en-US" altLang="ko-KR" sz="1600" dirty="0">
                  <a:solidFill>
                    <a:schemeClr val="bg1"/>
                  </a:solidFill>
                  <a:latin typeface="Consolas" panose="020B0609020204030204" pitchFamily="49" charset="0"/>
                  <a:ea typeface="Arial Unicode MS" pitchFamily="50" charset="-127"/>
                  <a:cs typeface="Arial Unicode MS" pitchFamily="50" charset="-127"/>
                </a:rPr>
                <a:t>9 9 1 </a:t>
              </a:r>
            </a:p>
            <a:p>
              <a:r>
                <a:rPr lang="en-US" altLang="ko-KR" sz="1600" dirty="0">
                  <a:solidFill>
                    <a:schemeClr val="bg1"/>
                  </a:solidFill>
                  <a:latin typeface="Consolas" panose="020B0609020204030204" pitchFamily="49" charset="0"/>
                  <a:ea typeface="Arial Unicode MS" pitchFamily="50" charset="-127"/>
                  <a:cs typeface="Arial Unicode MS" pitchFamily="50" charset="-127"/>
                </a:rPr>
                <a:t>8 0 5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79942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다차원 배열 인자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187451" y="1586208"/>
            <a:ext cx="7759700" cy="4644114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ko-KR" sz="1401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#include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lang="en-US" altLang="ko-KR" sz="1401" dirty="0">
                <a:solidFill>
                  <a:srgbClr val="A31515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&lt;</a:t>
            </a:r>
            <a:r>
              <a:rPr lang="en-US" altLang="ko-KR" sz="1401" dirty="0" err="1">
                <a:solidFill>
                  <a:srgbClr val="A31515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stdio.h</a:t>
            </a:r>
            <a:r>
              <a:rPr lang="en-US" altLang="ko-KR" sz="1401" dirty="0">
                <a:solidFill>
                  <a:srgbClr val="A31515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&gt;</a:t>
            </a:r>
            <a:endParaRPr lang="en-US" altLang="ko-KR" sz="1401" dirty="0">
              <a:solidFill>
                <a:srgbClr val="000000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r>
              <a:rPr lang="en-US" altLang="ko-KR" sz="1401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#define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lang="en-US" altLang="ko-KR" sz="1401" dirty="0">
                <a:solidFill>
                  <a:srgbClr val="6F008A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PRODUCTS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5</a:t>
            </a:r>
          </a:p>
          <a:p>
            <a:endParaRPr lang="en-US" altLang="ko-KR" sz="1401" dirty="0">
              <a:solidFill>
                <a:srgbClr val="000000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r>
              <a:rPr lang="en-US" altLang="ko-KR" sz="1401" dirty="0">
                <a:solidFill>
                  <a:srgbClr val="0000F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int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sum(</a:t>
            </a:r>
            <a:r>
              <a:rPr lang="en-US" altLang="ko-KR" sz="1401" dirty="0">
                <a:solidFill>
                  <a:srgbClr val="0000F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int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lang="en-US" altLang="ko-KR" sz="1401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a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[][</a:t>
            </a:r>
            <a:r>
              <a:rPr lang="en-US" altLang="ko-KR" sz="1401" dirty="0">
                <a:solidFill>
                  <a:srgbClr val="6F008A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PRODUCTS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], </a:t>
            </a:r>
            <a:r>
              <a:rPr lang="en-US" altLang="ko-KR" sz="1401" dirty="0">
                <a:solidFill>
                  <a:srgbClr val="0000F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int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lang="en-US" altLang="ko-KR" sz="1401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years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);</a:t>
            </a:r>
          </a:p>
          <a:p>
            <a:endParaRPr lang="ko-KR" altLang="en-US" sz="1401" dirty="0">
              <a:solidFill>
                <a:srgbClr val="000000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r>
              <a:rPr lang="en-US" altLang="ko-KR" sz="1401" dirty="0">
                <a:solidFill>
                  <a:srgbClr val="0000F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int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main(</a:t>
            </a:r>
            <a:r>
              <a:rPr lang="en-US" altLang="ko-KR" sz="1401" dirty="0">
                <a:solidFill>
                  <a:srgbClr val="0000F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void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) {</a:t>
            </a:r>
          </a:p>
          <a:p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  </a:t>
            </a:r>
            <a:r>
              <a:rPr lang="en-US" altLang="ko-KR" sz="1401" dirty="0">
                <a:solidFill>
                  <a:srgbClr val="0000F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int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sales[][</a:t>
            </a:r>
            <a:r>
              <a:rPr lang="en-US" altLang="ko-KR" sz="1401" dirty="0">
                <a:solidFill>
                  <a:srgbClr val="6F008A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PRODUCTS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] = { {1, 2, 3}, {4, 5, 6}, {7, 8, 9} };</a:t>
            </a:r>
          </a:p>
          <a:p>
            <a:endParaRPr lang="en-US" altLang="ko-KR" sz="1401" dirty="0">
              <a:solidFill>
                <a:srgbClr val="000000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1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1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total_sale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sum(sales, </a:t>
            </a:r>
            <a:r>
              <a:rPr lang="en-US" altLang="ko-KR" sz="1401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sizeof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sales / </a:t>
            </a:r>
            <a:r>
              <a:rPr lang="en-US" altLang="ko-KR" sz="1401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sizeof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sales[0]);</a:t>
            </a:r>
          </a:p>
          <a:p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  </a:t>
            </a:r>
            <a:r>
              <a:rPr lang="en-US" altLang="ko-KR" sz="1401" dirty="0" err="1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printf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(</a:t>
            </a:r>
            <a:r>
              <a:rPr lang="en-US" altLang="ko-KR" sz="1401" dirty="0">
                <a:solidFill>
                  <a:srgbClr val="A31515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"</a:t>
            </a:r>
            <a:r>
              <a:rPr lang="ko-KR" altLang="en-US" sz="1401" dirty="0">
                <a:solidFill>
                  <a:srgbClr val="A31515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총매출은 </a:t>
            </a:r>
            <a:r>
              <a:rPr lang="en-US" altLang="ko-KR" sz="1401" dirty="0">
                <a:solidFill>
                  <a:srgbClr val="A31515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%d</a:t>
            </a:r>
            <a:r>
              <a:rPr lang="ko-KR" altLang="en-US" sz="1401" dirty="0">
                <a:solidFill>
                  <a:srgbClr val="A31515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입니다</a:t>
            </a:r>
            <a:r>
              <a:rPr lang="en-US" altLang="ko-KR" sz="1401" dirty="0">
                <a:solidFill>
                  <a:srgbClr val="A31515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.\n"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, </a:t>
            </a:r>
            <a:r>
              <a:rPr lang="en-US" altLang="ko-KR" sz="1401" dirty="0" err="1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total_sale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);</a:t>
            </a:r>
          </a:p>
          <a:p>
            <a:endParaRPr lang="en-US" altLang="ko-KR" sz="1401" dirty="0">
              <a:solidFill>
                <a:srgbClr val="000000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  </a:t>
            </a:r>
            <a:r>
              <a:rPr lang="en-US" altLang="ko-KR" sz="1401" dirty="0">
                <a:solidFill>
                  <a:srgbClr val="0000F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return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0;</a:t>
            </a:r>
          </a:p>
          <a:p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}</a:t>
            </a:r>
          </a:p>
          <a:p>
            <a:endParaRPr lang="ko-KR" altLang="en-US" sz="1401" dirty="0">
              <a:solidFill>
                <a:srgbClr val="000000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r>
              <a:rPr lang="en-US" altLang="ko-KR" sz="1401" dirty="0">
                <a:solidFill>
                  <a:srgbClr val="0000F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int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sum(</a:t>
            </a:r>
            <a:r>
              <a:rPr lang="en-US" altLang="ko-KR" sz="1401" dirty="0">
                <a:solidFill>
                  <a:srgbClr val="0000F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int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lang="en-US" altLang="ko-KR" sz="1401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a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[][</a:t>
            </a:r>
            <a:r>
              <a:rPr lang="en-US" altLang="ko-KR" sz="1401" dirty="0">
                <a:solidFill>
                  <a:srgbClr val="6F008A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PRODUCTS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], </a:t>
            </a:r>
            <a:r>
              <a:rPr lang="en-US" altLang="ko-KR" sz="1401" dirty="0">
                <a:solidFill>
                  <a:srgbClr val="0000F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int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lang="en-US" altLang="ko-KR" sz="1401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years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) {</a:t>
            </a:r>
          </a:p>
          <a:p>
            <a:r>
              <a:rPr lang="es-E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  </a:t>
            </a:r>
            <a:r>
              <a:rPr lang="es-ES" altLang="ko-KR" sz="1401" dirty="0">
                <a:solidFill>
                  <a:srgbClr val="0000F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int</a:t>
            </a:r>
            <a:r>
              <a:rPr lang="es-E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y, p, total = 0;</a:t>
            </a:r>
          </a:p>
          <a:p>
            <a:r>
              <a:rPr lang="es-E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  </a:t>
            </a:r>
            <a:r>
              <a:rPr lang="es-ES" altLang="ko-KR" sz="1401" dirty="0">
                <a:solidFill>
                  <a:srgbClr val="0000F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for</a:t>
            </a:r>
            <a:r>
              <a:rPr lang="es-E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(y = 0; y &lt; </a:t>
            </a:r>
            <a:r>
              <a:rPr lang="es-ES" altLang="ko-KR" sz="1401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years</a:t>
            </a:r>
            <a:r>
              <a:rPr lang="es-E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; y++)</a:t>
            </a:r>
          </a:p>
          <a:p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      </a:t>
            </a:r>
            <a:r>
              <a:rPr lang="en-US" altLang="ko-KR" sz="1401" dirty="0">
                <a:solidFill>
                  <a:srgbClr val="0000F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for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(p = 0; p &lt; </a:t>
            </a:r>
            <a:r>
              <a:rPr lang="en-US" altLang="ko-KR" sz="1401" dirty="0">
                <a:solidFill>
                  <a:srgbClr val="6F008A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PRODUCTS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; p++)</a:t>
            </a:r>
          </a:p>
          <a:p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          total += </a:t>
            </a:r>
            <a:r>
              <a:rPr lang="en-US" altLang="ko-KR" sz="1401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a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[y][p];</a:t>
            </a:r>
          </a:p>
          <a:p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  </a:t>
            </a:r>
            <a:r>
              <a:rPr lang="en-US" altLang="ko-KR" sz="1401" dirty="0">
                <a:solidFill>
                  <a:srgbClr val="0000F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return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total;</a:t>
            </a:r>
          </a:p>
          <a:p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}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54CBB0D-8D87-18C9-5BD4-959EB7D5595C}"/>
              </a:ext>
            </a:extLst>
          </p:cNvPr>
          <p:cNvSpPr txBox="1">
            <a:spLocks/>
          </p:cNvSpPr>
          <p:nvPr/>
        </p:nvSpPr>
        <p:spPr>
          <a:xfrm>
            <a:off x="2801435" y="4056927"/>
            <a:ext cx="2755305" cy="555262"/>
          </a:xfrm>
          <a:prstGeom prst="rect">
            <a:avLst/>
          </a:prstGeom>
          <a:solidFill>
            <a:srgbClr val="CAF8FE"/>
          </a:solidFill>
        </p:spPr>
        <p:txBody>
          <a:bodyPr/>
          <a:lstStyle/>
          <a:p>
            <a:pPr marL="342915" indent="-342915" latinLnBrk="1">
              <a:spcBef>
                <a:spcPct val="20000"/>
              </a:spcBef>
              <a:buClr>
                <a:schemeClr val="folHlink"/>
              </a:buClr>
              <a:defRPr/>
            </a:pPr>
            <a:r>
              <a:rPr kumimoji="1" lang="ko-KR" altLang="en-US" sz="140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 Unicode MS" pitchFamily="50" charset="-127"/>
              </a:rPr>
              <a:t>다차원</a:t>
            </a:r>
            <a:r>
              <a:rPr kumimoji="1" lang="en-US" altLang="ko-KR" sz="140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 Unicode MS" pitchFamily="50" charset="-127"/>
              </a:rPr>
              <a:t> </a:t>
            </a:r>
            <a:r>
              <a:rPr kumimoji="1" lang="en-US" altLang="ko-KR" sz="1401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 Unicode MS" pitchFamily="50" charset="-127"/>
              </a:rPr>
              <a:t>배열</a:t>
            </a:r>
            <a:r>
              <a:rPr kumimoji="1" lang="ko-KR" altLang="en-US" sz="140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 Unicode MS" pitchFamily="50" charset="-127"/>
              </a:rPr>
              <a:t>의 형식인자인 경우</a:t>
            </a:r>
            <a:r>
              <a:rPr kumimoji="1" lang="en-US" altLang="ko-KR" sz="140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 Unicode MS" pitchFamily="50" charset="-127"/>
              </a:rPr>
              <a:t>,</a:t>
            </a:r>
          </a:p>
          <a:p>
            <a:pPr marL="342915" indent="-342915" latinLnBrk="1">
              <a:spcBef>
                <a:spcPct val="20000"/>
              </a:spcBef>
              <a:buClr>
                <a:schemeClr val="folHlink"/>
              </a:buClr>
              <a:defRPr/>
            </a:pPr>
            <a:r>
              <a:rPr kumimoji="1" lang="ko-KR" altLang="en-US" sz="140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 Unicode MS" pitchFamily="50" charset="-127"/>
              </a:rPr>
              <a:t>첫번째 차원의 크기만 생략 가능</a:t>
            </a:r>
            <a:endParaRPr kumimoji="1" lang="ko-KR" altLang="en-US" sz="140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24F3552-DEED-295E-266D-74B5DB3038FD}"/>
              </a:ext>
            </a:extLst>
          </p:cNvPr>
          <p:cNvGrpSpPr/>
          <p:nvPr/>
        </p:nvGrpSpPr>
        <p:grpSpPr>
          <a:xfrm>
            <a:off x="6548635" y="5179301"/>
            <a:ext cx="2092969" cy="632564"/>
            <a:chOff x="5038165" y="815788"/>
            <a:chExt cx="3663880" cy="131623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7EEF832-C251-FE7A-4113-5E126A63D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56679" y="1911736"/>
              <a:ext cx="745785" cy="220282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BD623B1-B1E3-5262-9E50-BF542B17EE84}"/>
                </a:ext>
              </a:extLst>
            </p:cNvPr>
            <p:cNvSpPr/>
            <p:nvPr/>
          </p:nvSpPr>
          <p:spPr>
            <a:xfrm>
              <a:off x="5038165" y="815788"/>
              <a:ext cx="3663880" cy="1177982"/>
            </a:xfrm>
            <a:prstGeom prst="rect">
              <a:avLst/>
            </a:prstGeom>
            <a:solidFill>
              <a:srgbClr val="1F6EA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총 매출은 </a:t>
              </a:r>
              <a:r>
                <a:rPr lang="en-US" altLang="ko-KR" sz="140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45</a:t>
              </a:r>
              <a:r>
                <a:rPr lang="ko-KR" altLang="en-US" sz="140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입니다</a:t>
              </a:r>
              <a:r>
                <a:rPr lang="en-US" altLang="ko-KR" sz="140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9923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93650" y="228603"/>
            <a:ext cx="8153401" cy="990601"/>
          </a:xfrm>
        </p:spPr>
        <p:txBody>
          <a:bodyPr/>
          <a:lstStyle/>
          <a:p>
            <a:pPr eaLnBrk="1" hangingPunct="1"/>
            <a:r>
              <a:rPr lang="ko-KR" altLang="en-US" sz="3600" dirty="0"/>
              <a:t>배열 선언 예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AC8DB666-52E1-F578-5356-CC908D70ED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650" y="1749657"/>
            <a:ext cx="7364414" cy="1679346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15" indent="-342915"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dirty="0">
                <a:solidFill>
                  <a:srgbClr val="0000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int</a:t>
            </a:r>
            <a:r>
              <a:rPr kumimoji="1" lang="en-US" altLang="ko-KR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score[10];             	</a:t>
            </a:r>
            <a:r>
              <a:rPr kumimoji="1" lang="en-US" altLang="ko-KR" dirty="0">
                <a:solidFill>
                  <a:srgbClr val="008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// 10</a:t>
            </a:r>
            <a:r>
              <a:rPr kumimoji="1" lang="ko-KR" altLang="en-US" dirty="0">
                <a:solidFill>
                  <a:srgbClr val="008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개의 </a:t>
            </a:r>
            <a:r>
              <a:rPr kumimoji="1" lang="en-US" altLang="ko-KR" dirty="0" err="1">
                <a:solidFill>
                  <a:srgbClr val="008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int</a:t>
            </a:r>
            <a:r>
              <a:rPr kumimoji="1" lang="ko-KR" altLang="en-US" dirty="0">
                <a:solidFill>
                  <a:srgbClr val="008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형 값을 가지는 배열 </a:t>
            </a:r>
            <a:r>
              <a:rPr kumimoji="1" lang="en-US" altLang="ko-KR" dirty="0">
                <a:solidFill>
                  <a:srgbClr val="008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score</a:t>
            </a:r>
            <a:endParaRPr kumimoji="1" lang="en-US" altLang="ko-KR" dirty="0">
              <a:solidFill>
                <a:srgbClr val="0000FF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 marL="342915" indent="-342915"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dirty="0">
                <a:solidFill>
                  <a:srgbClr val="0000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char</a:t>
            </a:r>
            <a:r>
              <a:rPr kumimoji="1" lang="en-US" altLang="ko-KR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</a:t>
            </a:r>
            <a:r>
              <a:rPr kumimoji="1" lang="en-US" altLang="ko-KR" dirty="0" err="1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src</a:t>
            </a:r>
            <a:r>
              <a:rPr kumimoji="1" lang="en-US" altLang="ko-KR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[10], </a:t>
            </a:r>
            <a:r>
              <a:rPr kumimoji="1" lang="en-US" altLang="ko-KR" dirty="0" err="1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dst</a:t>
            </a:r>
            <a:r>
              <a:rPr kumimoji="1" lang="en-US" altLang="ko-KR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[10];   	</a:t>
            </a:r>
            <a:r>
              <a:rPr kumimoji="1" lang="en-US" altLang="ko-KR" dirty="0">
                <a:solidFill>
                  <a:srgbClr val="008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// 2</a:t>
            </a:r>
            <a:r>
              <a:rPr kumimoji="1" lang="ko-KR" altLang="en-US" dirty="0">
                <a:solidFill>
                  <a:srgbClr val="008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개의 문자형 배열을 동시에 선언</a:t>
            </a:r>
            <a:r>
              <a:rPr kumimoji="1" lang="ko-KR" altLang="en-US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endParaRPr kumimoji="1" lang="ko-KR" altLang="en-US" dirty="0">
              <a:solidFill>
                <a:srgbClr val="0000FF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 marL="342915" indent="-342915"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dirty="0" err="1">
                <a:solidFill>
                  <a:srgbClr val="0000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int</a:t>
            </a:r>
            <a:r>
              <a:rPr kumimoji="1" lang="en-US" altLang="ko-KR" dirty="0">
                <a:solidFill>
                  <a:srgbClr val="0000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</a:t>
            </a:r>
            <a:r>
              <a:rPr kumimoji="1" lang="en-US" altLang="ko-KR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index, days[7];       	</a:t>
            </a:r>
            <a:r>
              <a:rPr kumimoji="1" lang="en-US" altLang="ko-KR" dirty="0">
                <a:solidFill>
                  <a:srgbClr val="008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// </a:t>
            </a:r>
            <a:r>
              <a:rPr kumimoji="1" lang="ko-KR" altLang="en-US" dirty="0">
                <a:solidFill>
                  <a:srgbClr val="008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일반 변수와 배열을 동시에 선언</a:t>
            </a:r>
            <a:r>
              <a:rPr kumimoji="1" lang="ko-KR" altLang="en-US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endParaRPr kumimoji="1" lang="en-US" altLang="ko-KR" dirty="0">
              <a:solidFill>
                <a:srgbClr val="00000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3785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D04C9A-89CB-9B3A-82D7-4AD5B060D4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70"/>
          <a:stretch/>
        </p:blipFill>
        <p:spPr>
          <a:xfrm>
            <a:off x="1519243" y="1580697"/>
            <a:ext cx="6867525" cy="2352674"/>
          </a:xfrm>
          <a:prstGeom prst="rect">
            <a:avLst/>
          </a:prstGeom>
        </p:spPr>
      </p:pic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993650" y="228603"/>
            <a:ext cx="8153401" cy="990601"/>
          </a:xfrm>
        </p:spPr>
        <p:txBody>
          <a:bodyPr/>
          <a:lstStyle/>
          <a:p>
            <a:pPr eaLnBrk="1" hangingPunct="1"/>
            <a:r>
              <a:rPr lang="ko-KR" altLang="en-US" sz="36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</a:rPr>
              <a:t>배열의 원소 접근</a:t>
            </a:r>
          </a:p>
        </p:txBody>
      </p:sp>
      <p:sp>
        <p:nvSpPr>
          <p:cNvPr id="8196" name="Rectangle 5"/>
          <p:cNvSpPr>
            <a:spLocks noChangeArrowheads="1"/>
          </p:cNvSpPr>
          <p:nvPr/>
        </p:nvSpPr>
        <p:spPr bwMode="auto">
          <a:xfrm>
            <a:off x="1492252" y="4100967"/>
            <a:ext cx="6921500" cy="15621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15" indent="-342915" eaLnBrk="1" latinLnBrk="1" hangingPunct="1"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401" dirty="0">
                <a:latin typeface="Consolas" panose="020B0609020204030204" pitchFamily="49" charset="0"/>
                <a:ea typeface="휴먼명조,한컴돋움"/>
                <a:cs typeface="휴먼명조,한컴돋움"/>
              </a:rPr>
              <a:t>scores[5] = 80;</a:t>
            </a:r>
            <a:r>
              <a:rPr kumimoji="1" lang="en-US" altLang="ko-KR" sz="1401" dirty="0">
                <a:latin typeface="Consolas" panose="020B0609020204030204" pitchFamily="49" charset="0"/>
                <a:ea typeface="휴먼명조" pitchFamily="2" charset="-127"/>
              </a:rPr>
              <a:t> </a:t>
            </a:r>
            <a:endParaRPr kumimoji="1" lang="en-US" altLang="ko-KR" sz="1401" dirty="0">
              <a:latin typeface="Consolas" panose="020B0609020204030204" pitchFamily="49" charset="0"/>
              <a:ea typeface="휴먼명조,한컴돋움"/>
              <a:cs typeface="휴먼명조,한컴돋움"/>
            </a:endParaRPr>
          </a:p>
          <a:p>
            <a:pPr marL="342915" indent="-342915" eaLnBrk="1" latinLnBrk="1" hangingPunct="1"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휴먼명조,한컴돋움"/>
                <a:cs typeface="휴먼명조,한컴돋움"/>
              </a:rPr>
              <a:t>scores[1] =  scores[0];    </a:t>
            </a:r>
            <a:r>
              <a:rPr kumimoji="1"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휴먼명조" pitchFamily="2" charset="-127"/>
              </a:rPr>
              <a:t> </a:t>
            </a:r>
            <a:endParaRPr kumimoji="1" lang="en-US" altLang="ko-KR" sz="1401" dirty="0">
              <a:solidFill>
                <a:srgbClr val="000000"/>
              </a:solidFill>
              <a:latin typeface="Consolas" panose="020B0609020204030204" pitchFamily="49" charset="0"/>
              <a:ea typeface="휴먼명조,한컴돋움"/>
              <a:cs typeface="휴먼명조,한컴돋움"/>
            </a:endParaRPr>
          </a:p>
          <a:p>
            <a:pPr marL="342915" indent="-342915" eaLnBrk="1" latinLnBrk="1" hangingPunct="1"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휴먼명조,한컴돋움"/>
                <a:cs typeface="휴먼명조,한컴돋움"/>
              </a:rPr>
              <a:t>scores[</a:t>
            </a:r>
            <a:r>
              <a:rPr kumimoji="1" lang="en-US" altLang="ko-KR" sz="1401" dirty="0" err="1">
                <a:solidFill>
                  <a:srgbClr val="000000"/>
                </a:solidFill>
                <a:latin typeface="Consolas" panose="020B0609020204030204" pitchFamily="49" charset="0"/>
                <a:ea typeface="휴먼명조,한컴돋움"/>
                <a:cs typeface="휴먼명조,한컴돋움"/>
              </a:rPr>
              <a:t>i</a:t>
            </a:r>
            <a:r>
              <a:rPr kumimoji="1"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휴먼명조,한컴돋움"/>
                <a:cs typeface="휴먼명조,한컴돋움"/>
              </a:rPr>
              <a:t>] = 100;           	</a:t>
            </a:r>
            <a:r>
              <a:rPr kumimoji="1" lang="en-US" altLang="ko-KR" sz="1401" dirty="0">
                <a:solidFill>
                  <a:srgbClr val="008000"/>
                </a:solidFill>
                <a:latin typeface="Consolas" panose="020B0609020204030204" pitchFamily="49" charset="0"/>
                <a:ea typeface="휴먼명조,한컴돋움"/>
                <a:cs typeface="휴먼명조,한컴돋움"/>
              </a:rPr>
              <a:t>// </a:t>
            </a:r>
            <a:r>
              <a:rPr kumimoji="1" lang="ko-KR" altLang="en-US" sz="1401" dirty="0">
                <a:solidFill>
                  <a:srgbClr val="008000"/>
                </a:solidFill>
                <a:latin typeface="Consolas" panose="020B0609020204030204" pitchFamily="49" charset="0"/>
                <a:ea typeface="휴먼명조,한컴돋움"/>
                <a:cs typeface="휴먼명조,한컴돋움"/>
              </a:rPr>
              <a:t>인덱스</a:t>
            </a:r>
            <a:r>
              <a:rPr kumimoji="1" lang="en-US" altLang="ko-KR" sz="1401" dirty="0">
                <a:solidFill>
                  <a:srgbClr val="008000"/>
                </a:solidFill>
                <a:latin typeface="Consolas" panose="020B0609020204030204" pitchFamily="49" charset="0"/>
                <a:ea typeface="휴먼명조,한컴돋움"/>
                <a:cs typeface="휴먼명조,한컴돋움"/>
              </a:rPr>
              <a:t>: </a:t>
            </a:r>
            <a:r>
              <a:rPr kumimoji="1" lang="ko-KR" altLang="en-US" sz="1401" dirty="0">
                <a:solidFill>
                  <a:srgbClr val="008000"/>
                </a:solidFill>
                <a:latin typeface="Consolas" panose="020B0609020204030204" pitchFamily="49" charset="0"/>
                <a:ea typeface="휴먼명조,한컴돋움"/>
                <a:cs typeface="휴먼명조,한컴돋움"/>
              </a:rPr>
              <a:t>정수 변수</a:t>
            </a:r>
            <a:r>
              <a:rPr kumimoji="1" lang="ko-KR" altLang="en-US" sz="1401" dirty="0">
                <a:solidFill>
                  <a:srgbClr val="000000"/>
                </a:solidFill>
                <a:latin typeface="Consolas" panose="020B0609020204030204" pitchFamily="49" charset="0"/>
                <a:ea typeface="휴먼명조" pitchFamily="2" charset="-127"/>
              </a:rPr>
              <a:t> </a:t>
            </a:r>
            <a:r>
              <a:rPr kumimoji="1" lang="en-US" altLang="ko-KR" sz="1401" dirty="0" err="1">
                <a:solidFill>
                  <a:srgbClr val="00B050"/>
                </a:solidFill>
                <a:latin typeface="Consolas" panose="020B0609020204030204" pitchFamily="49" charset="0"/>
                <a:ea typeface="휴먼명조" pitchFamily="2" charset="-127"/>
              </a:rPr>
              <a:t>i</a:t>
            </a:r>
            <a:endParaRPr kumimoji="1" lang="ko-KR" altLang="en-US" sz="1401" dirty="0">
              <a:solidFill>
                <a:srgbClr val="00B050"/>
              </a:solidFill>
              <a:latin typeface="Consolas" panose="020B0609020204030204" pitchFamily="49" charset="0"/>
              <a:ea typeface="휴먼명조,한컴돋움"/>
              <a:cs typeface="휴먼명조,한컴돋움"/>
            </a:endParaRPr>
          </a:p>
          <a:p>
            <a:pPr marL="342915" indent="-342915" eaLnBrk="1" latinLnBrk="1" hangingPunct="1"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휴먼명조,한컴돋움"/>
                <a:cs typeface="휴먼명조,한컴돋움"/>
              </a:rPr>
              <a:t>scores[i+2] = 100;         	</a:t>
            </a:r>
            <a:r>
              <a:rPr kumimoji="1" lang="en-US" altLang="ko-KR" sz="1401" dirty="0">
                <a:solidFill>
                  <a:srgbClr val="008000"/>
                </a:solidFill>
                <a:latin typeface="Consolas" panose="020B0609020204030204" pitchFamily="49" charset="0"/>
                <a:ea typeface="휴먼명조,한컴돋움"/>
                <a:cs typeface="휴먼명조,한컴돋움"/>
              </a:rPr>
              <a:t>// </a:t>
            </a:r>
            <a:r>
              <a:rPr kumimoji="1" lang="ko-KR" altLang="en-US" sz="1401" dirty="0">
                <a:solidFill>
                  <a:srgbClr val="008000"/>
                </a:solidFill>
                <a:latin typeface="Consolas" panose="020B0609020204030204" pitchFamily="49" charset="0"/>
                <a:ea typeface="휴먼명조,한컴돋움"/>
                <a:cs typeface="휴먼명조,한컴돋움"/>
              </a:rPr>
              <a:t>인덱스</a:t>
            </a:r>
            <a:r>
              <a:rPr kumimoji="1" lang="en-US" altLang="ko-KR" sz="1401" dirty="0">
                <a:solidFill>
                  <a:srgbClr val="008000"/>
                </a:solidFill>
                <a:latin typeface="Consolas" panose="020B0609020204030204" pitchFamily="49" charset="0"/>
                <a:ea typeface="휴먼명조,한컴돋움"/>
                <a:cs typeface="휴먼명조,한컴돋움"/>
              </a:rPr>
              <a:t>:</a:t>
            </a:r>
            <a:r>
              <a:rPr kumimoji="1" lang="ko-KR" altLang="en-US" sz="1401" dirty="0">
                <a:solidFill>
                  <a:srgbClr val="008000"/>
                </a:solidFill>
                <a:latin typeface="Consolas" panose="020B0609020204030204" pitchFamily="49" charset="0"/>
                <a:ea typeface="휴먼명조,한컴돋움"/>
                <a:cs typeface="휴먼명조,한컴돋움"/>
              </a:rPr>
              <a:t> 정수</a:t>
            </a:r>
            <a:r>
              <a:rPr kumimoji="1" lang="en-US" altLang="ko-KR" sz="1401" dirty="0">
                <a:solidFill>
                  <a:srgbClr val="008000"/>
                </a:solidFill>
                <a:latin typeface="Consolas" panose="020B0609020204030204" pitchFamily="49" charset="0"/>
                <a:ea typeface="휴먼명조,한컴돋움"/>
                <a:cs typeface="휴먼명조,한컴돋움"/>
              </a:rPr>
              <a:t> </a:t>
            </a:r>
            <a:r>
              <a:rPr kumimoji="1" lang="ko-KR" altLang="en-US" sz="1401" dirty="0">
                <a:solidFill>
                  <a:srgbClr val="008000"/>
                </a:solidFill>
                <a:latin typeface="Consolas" panose="020B0609020204030204" pitchFamily="49" charset="0"/>
                <a:ea typeface="휴먼명조,한컴돋움"/>
                <a:cs typeface="휴먼명조,한컴돋움"/>
              </a:rPr>
              <a:t>수식 </a:t>
            </a:r>
            <a:r>
              <a:rPr kumimoji="1" lang="en-US" altLang="ko-KR" sz="1401" dirty="0">
                <a:solidFill>
                  <a:srgbClr val="008000"/>
                </a:solidFill>
                <a:latin typeface="Consolas" panose="020B0609020204030204" pitchFamily="49" charset="0"/>
                <a:ea typeface="휴먼명조,한컴돋움"/>
                <a:cs typeface="휴먼명조,한컴돋움"/>
              </a:rPr>
              <a:t>i+2</a:t>
            </a:r>
            <a:endParaRPr kumimoji="1" lang="en-US" altLang="ko-KR" sz="1401" dirty="0">
              <a:solidFill>
                <a:srgbClr val="000000"/>
              </a:solidFill>
              <a:latin typeface="Consolas" panose="020B0609020204030204" pitchFamily="49" charset="0"/>
              <a:ea typeface="휴먼명조,한컴돋움"/>
              <a:cs typeface="휴먼명조,한컴돋움"/>
            </a:endParaRPr>
          </a:p>
          <a:p>
            <a:pPr marL="342915" indent="-342915" eaLnBrk="1" latinLnBrk="1" hangingPunct="1"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휴먼명조,한컴돋움"/>
                <a:cs typeface="휴먼명조,한컴돋움"/>
              </a:rPr>
              <a:t>scores[index[3]] = 100;     </a:t>
            </a:r>
            <a:r>
              <a:rPr kumimoji="1" lang="en-US" altLang="ko-KR" sz="1401" dirty="0">
                <a:solidFill>
                  <a:srgbClr val="008000"/>
                </a:solidFill>
                <a:latin typeface="Consolas" panose="020B0609020204030204" pitchFamily="49" charset="0"/>
                <a:ea typeface="휴먼명조,한컴돋움"/>
                <a:cs typeface="휴먼명조,한컴돋움"/>
              </a:rPr>
              <a:t>// </a:t>
            </a:r>
            <a:r>
              <a:rPr kumimoji="1" lang="ko-KR" altLang="en-US" sz="1401" dirty="0">
                <a:solidFill>
                  <a:srgbClr val="008000"/>
                </a:solidFill>
                <a:latin typeface="Consolas" panose="020B0609020204030204" pitchFamily="49" charset="0"/>
                <a:ea typeface="휴먼명조,한컴돋움"/>
                <a:cs typeface="휴먼명조,한컴돋움"/>
              </a:rPr>
              <a:t>인덱스</a:t>
            </a:r>
            <a:r>
              <a:rPr kumimoji="1" lang="en-US" altLang="ko-KR" sz="1401" dirty="0">
                <a:solidFill>
                  <a:srgbClr val="008000"/>
                </a:solidFill>
                <a:latin typeface="Consolas" panose="020B0609020204030204" pitchFamily="49" charset="0"/>
                <a:ea typeface="휴먼명조,한컴돋움"/>
                <a:cs typeface="휴먼명조,한컴돋움"/>
              </a:rPr>
              <a:t>:</a:t>
            </a:r>
            <a:r>
              <a:rPr kumimoji="1" lang="ko-KR" altLang="en-US" sz="1401" dirty="0">
                <a:solidFill>
                  <a:srgbClr val="008000"/>
                </a:solidFill>
                <a:latin typeface="Consolas" panose="020B0609020204030204" pitchFamily="49" charset="0"/>
                <a:ea typeface="휴먼명조,한컴돋움"/>
                <a:cs typeface="휴먼명조,한컴돋움"/>
              </a:rPr>
              <a:t> 정수 배열 </a:t>
            </a:r>
            <a:r>
              <a:rPr kumimoji="1" lang="en-US" altLang="ko-KR" sz="1401" dirty="0">
                <a:solidFill>
                  <a:srgbClr val="008000"/>
                </a:solidFill>
                <a:latin typeface="Consolas" panose="020B0609020204030204" pitchFamily="49" charset="0"/>
                <a:ea typeface="휴먼명조,한컴돋움"/>
                <a:cs typeface="휴먼명조,한컴돋움"/>
              </a:rPr>
              <a:t>index</a:t>
            </a:r>
            <a:r>
              <a:rPr kumimoji="1" lang="ko-KR" altLang="en-US" sz="1401" dirty="0">
                <a:solidFill>
                  <a:srgbClr val="008000"/>
                </a:solidFill>
                <a:latin typeface="Consolas" panose="020B0609020204030204" pitchFamily="49" charset="0"/>
                <a:ea typeface="휴먼명조,한컴돋움"/>
                <a:cs typeface="휴먼명조,한컴돋움"/>
              </a:rPr>
              <a:t>의 </a:t>
            </a:r>
            <a:r>
              <a:rPr kumimoji="1" lang="en-US" altLang="ko-KR" sz="1401" dirty="0">
                <a:solidFill>
                  <a:srgbClr val="008000"/>
                </a:solidFill>
                <a:latin typeface="Consolas" panose="020B0609020204030204" pitchFamily="49" charset="0"/>
                <a:ea typeface="휴먼명조,한컴돋움"/>
                <a:cs typeface="휴먼명조,한컴돋움"/>
              </a:rPr>
              <a:t>3</a:t>
            </a:r>
            <a:r>
              <a:rPr kumimoji="1" lang="ko-KR" altLang="en-US" sz="1401" dirty="0">
                <a:solidFill>
                  <a:srgbClr val="008000"/>
                </a:solidFill>
                <a:latin typeface="Consolas" panose="020B0609020204030204" pitchFamily="49" charset="0"/>
                <a:ea typeface="휴먼명조,한컴돋움"/>
                <a:cs typeface="휴먼명조,한컴돋움"/>
              </a:rPr>
              <a:t>번째 원소</a:t>
            </a:r>
            <a:r>
              <a:rPr kumimoji="1" lang="ko-KR" altLang="en-US" sz="1401" dirty="0">
                <a:solidFill>
                  <a:srgbClr val="000000"/>
                </a:solidFill>
                <a:latin typeface="Consolas" panose="020B0609020204030204" pitchFamily="49" charset="0"/>
                <a:ea typeface="휴먼명조" pitchFamily="2" charset="-127"/>
              </a:rPr>
              <a:t> </a:t>
            </a:r>
            <a:endParaRPr kumimoji="1" lang="en-US" altLang="ko-KR" sz="1600" dirty="0">
              <a:solidFill>
                <a:srgbClr val="000000"/>
              </a:solidFill>
              <a:latin typeface="Consolas" panose="020B0609020204030204" pitchFamily="49" charset="0"/>
              <a:ea typeface="휴먼명조" pitchFamily="2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1038228" y="1523916"/>
            <a:ext cx="7829550" cy="4837113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15" indent="-342915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dirty="0">
                <a:solidFill>
                  <a:srgbClr val="0000FF"/>
                </a:solidFill>
                <a:latin typeface="Trebuchet MS" pitchFamily="34" charset="0"/>
              </a:rPr>
              <a:t>#include</a:t>
            </a:r>
            <a:r>
              <a:rPr kumimoji="1" lang="en-US" altLang="ko-KR" sz="160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kumimoji="1" lang="en-US" altLang="ko-KR" sz="1600" dirty="0">
                <a:solidFill>
                  <a:srgbClr val="A31515"/>
                </a:solidFill>
                <a:latin typeface="Trebuchet MS" pitchFamily="34" charset="0"/>
              </a:rPr>
              <a:t>&lt;</a:t>
            </a:r>
            <a:r>
              <a:rPr kumimoji="1" lang="en-US" altLang="ko-KR" sz="1600" dirty="0" err="1">
                <a:solidFill>
                  <a:srgbClr val="A31515"/>
                </a:solidFill>
                <a:latin typeface="Trebuchet MS" pitchFamily="34" charset="0"/>
              </a:rPr>
              <a:t>stdio.h</a:t>
            </a:r>
            <a:r>
              <a:rPr kumimoji="1" lang="en-US" altLang="ko-KR" sz="1600" dirty="0">
                <a:solidFill>
                  <a:srgbClr val="A31515"/>
                </a:solidFill>
                <a:latin typeface="Trebuchet MS" pitchFamily="34" charset="0"/>
              </a:rPr>
              <a:t>&gt;</a:t>
            </a:r>
          </a:p>
          <a:p>
            <a:pPr marL="342915" indent="-342915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</a:pPr>
            <a:endParaRPr kumimoji="1" lang="en-US" altLang="ko-KR" sz="1600" dirty="0">
              <a:solidFill>
                <a:srgbClr val="0000FF"/>
              </a:solidFill>
              <a:latin typeface="Trebuchet MS" pitchFamily="34" charset="0"/>
            </a:endParaRPr>
          </a:p>
          <a:p>
            <a:pPr marL="342915" indent="-342915" algn="just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dirty="0" err="1">
                <a:solidFill>
                  <a:srgbClr val="0000FF"/>
                </a:solidFill>
                <a:latin typeface="Trebuchet MS" pitchFamily="34" charset="0"/>
              </a:rPr>
              <a:t>int</a:t>
            </a:r>
            <a:r>
              <a:rPr kumimoji="1" lang="en-US" altLang="ko-KR" sz="1600" dirty="0">
                <a:solidFill>
                  <a:srgbClr val="000000"/>
                </a:solidFill>
                <a:latin typeface="Trebuchet MS" pitchFamily="34" charset="0"/>
              </a:rPr>
              <a:t> main(</a:t>
            </a:r>
            <a:r>
              <a:rPr kumimoji="1" lang="en-US" altLang="ko-KR" sz="1600" dirty="0">
                <a:solidFill>
                  <a:srgbClr val="0000FF"/>
                </a:solidFill>
                <a:latin typeface="Trebuchet MS" pitchFamily="34" charset="0"/>
              </a:rPr>
              <a:t>void</a:t>
            </a:r>
            <a:r>
              <a:rPr kumimoji="1" lang="en-US" altLang="ko-KR" sz="1600" dirty="0">
                <a:solidFill>
                  <a:srgbClr val="000000"/>
                </a:solidFill>
                <a:latin typeface="Trebuchet MS" pitchFamily="34" charset="0"/>
              </a:rPr>
              <a:t>)</a:t>
            </a:r>
            <a:endParaRPr kumimoji="1" lang="ko-KR" altLang="en-US" sz="1600" dirty="0">
              <a:solidFill>
                <a:srgbClr val="000000"/>
              </a:solidFill>
              <a:latin typeface="Trebuchet MS" pitchFamily="34" charset="0"/>
            </a:endParaRPr>
          </a:p>
          <a:p>
            <a:pPr marL="342915" indent="-342915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dirty="0">
                <a:solidFill>
                  <a:srgbClr val="000000"/>
                </a:solidFill>
                <a:latin typeface="Trebuchet MS" pitchFamily="34" charset="0"/>
              </a:rPr>
              <a:t>{</a:t>
            </a:r>
            <a:endParaRPr kumimoji="1" lang="en-US" altLang="ko-KR" sz="1600" dirty="0">
              <a:solidFill>
                <a:srgbClr val="0000FF"/>
              </a:solidFill>
              <a:latin typeface="Trebuchet MS" pitchFamily="34" charset="0"/>
            </a:endParaRPr>
          </a:p>
          <a:p>
            <a:pPr marL="342915" indent="-342915" algn="just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dirty="0">
                <a:solidFill>
                  <a:srgbClr val="0000FF"/>
                </a:solidFill>
                <a:latin typeface="Trebuchet MS" pitchFamily="34" charset="0"/>
              </a:rPr>
              <a:t>	int</a:t>
            </a:r>
            <a:r>
              <a:rPr kumimoji="1" lang="en-US" altLang="ko-KR" sz="160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kumimoji="1" lang="en-US" altLang="ko-KR" sz="1600" dirty="0" err="1">
                <a:solidFill>
                  <a:srgbClr val="000000"/>
                </a:solidFill>
                <a:latin typeface="Trebuchet MS" pitchFamily="34" charset="0"/>
              </a:rPr>
              <a:t>i</a:t>
            </a:r>
            <a:r>
              <a:rPr kumimoji="1" lang="en-US" altLang="ko-KR" sz="1600" dirty="0">
                <a:solidFill>
                  <a:srgbClr val="000000"/>
                </a:solidFill>
                <a:latin typeface="Trebuchet MS" pitchFamily="34" charset="0"/>
              </a:rPr>
              <a:t>, scores[5];</a:t>
            </a:r>
          </a:p>
          <a:p>
            <a:pPr marL="342915" indent="-342915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</a:pPr>
            <a:endParaRPr kumimoji="1" lang="en-US" altLang="ko-KR" sz="1600" dirty="0">
              <a:solidFill>
                <a:srgbClr val="000000"/>
              </a:solidFill>
              <a:latin typeface="Trebuchet MS" pitchFamily="34" charset="0"/>
            </a:endParaRPr>
          </a:p>
          <a:p>
            <a:pPr marL="342915" indent="-342915" algn="just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dirty="0">
                <a:solidFill>
                  <a:srgbClr val="000000"/>
                </a:solidFill>
                <a:latin typeface="Trebuchet MS" pitchFamily="34" charset="0"/>
              </a:rPr>
              <a:t>	scores[0] = 10;</a:t>
            </a:r>
          </a:p>
          <a:p>
            <a:pPr marL="342915" indent="-342915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dirty="0">
                <a:solidFill>
                  <a:srgbClr val="000000"/>
                </a:solidFill>
                <a:latin typeface="Trebuchet MS" pitchFamily="34" charset="0"/>
              </a:rPr>
              <a:t>	scores[1] = 20;</a:t>
            </a:r>
          </a:p>
          <a:p>
            <a:pPr marL="342915" indent="-342915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dirty="0">
                <a:solidFill>
                  <a:srgbClr val="000000"/>
                </a:solidFill>
                <a:latin typeface="Trebuchet MS" pitchFamily="34" charset="0"/>
              </a:rPr>
              <a:t>	scores[2] = 30;</a:t>
            </a:r>
          </a:p>
          <a:p>
            <a:pPr marL="342915" indent="-342915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dirty="0">
                <a:solidFill>
                  <a:srgbClr val="000000"/>
                </a:solidFill>
                <a:latin typeface="Trebuchet MS" pitchFamily="34" charset="0"/>
              </a:rPr>
              <a:t>	scores[3] = 40;</a:t>
            </a:r>
          </a:p>
          <a:p>
            <a:pPr marL="342915" indent="-342915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dirty="0">
                <a:solidFill>
                  <a:srgbClr val="000000"/>
                </a:solidFill>
                <a:latin typeface="Trebuchet MS" pitchFamily="34" charset="0"/>
              </a:rPr>
              <a:t>	scores[4] = 50;</a:t>
            </a:r>
            <a:endParaRPr kumimoji="1" lang="en-US" altLang="ko-KR" sz="1600" dirty="0">
              <a:solidFill>
                <a:srgbClr val="0000FF"/>
              </a:solidFill>
              <a:latin typeface="Trebuchet MS" pitchFamily="34" charset="0"/>
            </a:endParaRPr>
          </a:p>
          <a:p>
            <a:pPr marL="342915" indent="-342915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</a:pPr>
            <a:endParaRPr kumimoji="1" lang="en-US" altLang="ko-KR" sz="1600" dirty="0">
              <a:solidFill>
                <a:srgbClr val="0000FF"/>
              </a:solidFill>
              <a:latin typeface="Trebuchet MS" pitchFamily="34" charset="0"/>
            </a:endParaRPr>
          </a:p>
          <a:p>
            <a:pPr marL="342915" indent="-342915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dirty="0">
                <a:solidFill>
                  <a:srgbClr val="0000FF"/>
                </a:solidFill>
                <a:latin typeface="Trebuchet MS" pitchFamily="34" charset="0"/>
              </a:rPr>
              <a:t>	for </a:t>
            </a:r>
            <a:r>
              <a:rPr kumimoji="1" lang="en-US" altLang="ko-KR" sz="1600" dirty="0">
                <a:solidFill>
                  <a:srgbClr val="000000"/>
                </a:solidFill>
                <a:latin typeface="Trebuchet MS" pitchFamily="34" charset="0"/>
              </a:rPr>
              <a:t>(</a:t>
            </a:r>
            <a:r>
              <a:rPr kumimoji="1" lang="en-US" altLang="ko-KR" sz="1600" dirty="0" err="1">
                <a:solidFill>
                  <a:srgbClr val="000000"/>
                </a:solidFill>
                <a:latin typeface="Trebuchet MS" pitchFamily="34" charset="0"/>
              </a:rPr>
              <a:t>i</a:t>
            </a:r>
            <a:r>
              <a:rPr kumimoji="1" lang="en-US" altLang="ko-KR" sz="1600" dirty="0">
                <a:solidFill>
                  <a:srgbClr val="000000"/>
                </a:solidFill>
                <a:latin typeface="Trebuchet MS" pitchFamily="34" charset="0"/>
              </a:rPr>
              <a:t> = 0; </a:t>
            </a:r>
            <a:r>
              <a:rPr kumimoji="1" lang="en-US" altLang="ko-KR" sz="1600" dirty="0" err="1">
                <a:solidFill>
                  <a:srgbClr val="000000"/>
                </a:solidFill>
                <a:latin typeface="Trebuchet MS" pitchFamily="34" charset="0"/>
              </a:rPr>
              <a:t>i</a:t>
            </a:r>
            <a:r>
              <a:rPr kumimoji="1" lang="en-US" altLang="ko-KR" sz="1600" dirty="0">
                <a:solidFill>
                  <a:srgbClr val="000000"/>
                </a:solidFill>
                <a:latin typeface="Trebuchet MS" pitchFamily="34" charset="0"/>
              </a:rPr>
              <a:t> &lt; 5; </a:t>
            </a:r>
            <a:r>
              <a:rPr kumimoji="1" lang="en-US" altLang="ko-KR" sz="1600" dirty="0" err="1">
                <a:solidFill>
                  <a:srgbClr val="000000"/>
                </a:solidFill>
                <a:latin typeface="Trebuchet MS" pitchFamily="34" charset="0"/>
              </a:rPr>
              <a:t>i</a:t>
            </a:r>
            <a:r>
              <a:rPr kumimoji="1" lang="en-US" altLang="ko-KR" sz="1600" dirty="0">
                <a:solidFill>
                  <a:srgbClr val="000000"/>
                </a:solidFill>
                <a:latin typeface="Trebuchet MS" pitchFamily="34" charset="0"/>
              </a:rPr>
              <a:t>++)</a:t>
            </a:r>
          </a:p>
          <a:p>
            <a:pPr marL="342915" indent="-342915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dirty="0">
                <a:solidFill>
                  <a:srgbClr val="000000"/>
                </a:solidFill>
                <a:latin typeface="Trebuchet MS" pitchFamily="34" charset="0"/>
              </a:rPr>
              <a:t>		</a:t>
            </a:r>
            <a:r>
              <a:rPr kumimoji="1" lang="en-US" altLang="ko-KR" sz="1600" dirty="0" err="1">
                <a:solidFill>
                  <a:srgbClr val="000000"/>
                </a:solidFill>
                <a:latin typeface="Trebuchet MS" pitchFamily="34" charset="0"/>
              </a:rPr>
              <a:t>printf</a:t>
            </a:r>
            <a:r>
              <a:rPr kumimoji="1" lang="en-US" altLang="ko-KR" sz="1600" dirty="0">
                <a:solidFill>
                  <a:srgbClr val="000000"/>
                </a:solidFill>
                <a:latin typeface="Trebuchet MS" pitchFamily="34" charset="0"/>
              </a:rPr>
              <a:t>(</a:t>
            </a:r>
            <a:r>
              <a:rPr kumimoji="1" lang="en-US" altLang="ko-KR" sz="1600" dirty="0">
                <a:solidFill>
                  <a:srgbClr val="A31515"/>
                </a:solidFill>
                <a:latin typeface="Trebuchet MS" pitchFamily="34" charset="0"/>
              </a:rPr>
              <a:t>"scores[%d]=%d\n"</a:t>
            </a:r>
            <a:r>
              <a:rPr kumimoji="1" lang="en-US" altLang="ko-KR" sz="1600" dirty="0">
                <a:solidFill>
                  <a:srgbClr val="000000"/>
                </a:solidFill>
                <a:latin typeface="Trebuchet MS" pitchFamily="34" charset="0"/>
              </a:rPr>
              <a:t>, </a:t>
            </a:r>
            <a:r>
              <a:rPr kumimoji="1" lang="en-US" altLang="ko-KR" sz="1600" dirty="0" err="1">
                <a:solidFill>
                  <a:srgbClr val="000000"/>
                </a:solidFill>
                <a:latin typeface="Trebuchet MS" pitchFamily="34" charset="0"/>
              </a:rPr>
              <a:t>i</a:t>
            </a:r>
            <a:r>
              <a:rPr kumimoji="1" lang="en-US" altLang="ko-KR" sz="1600" dirty="0">
                <a:solidFill>
                  <a:srgbClr val="000000"/>
                </a:solidFill>
                <a:latin typeface="Trebuchet MS" pitchFamily="34" charset="0"/>
              </a:rPr>
              <a:t>, scores[</a:t>
            </a:r>
            <a:r>
              <a:rPr kumimoji="1" lang="en-US" altLang="ko-KR" sz="1600" dirty="0" err="1">
                <a:solidFill>
                  <a:srgbClr val="000000"/>
                </a:solidFill>
                <a:latin typeface="Trebuchet MS" pitchFamily="34" charset="0"/>
              </a:rPr>
              <a:t>i</a:t>
            </a:r>
            <a:r>
              <a:rPr kumimoji="1" lang="en-US" altLang="ko-KR" sz="1600" dirty="0">
                <a:solidFill>
                  <a:srgbClr val="000000"/>
                </a:solidFill>
                <a:latin typeface="Trebuchet MS" pitchFamily="34" charset="0"/>
              </a:rPr>
              <a:t>]);</a:t>
            </a:r>
            <a:endParaRPr kumimoji="1" lang="en-US" altLang="ko-KR" sz="1600" dirty="0">
              <a:solidFill>
                <a:srgbClr val="0000FF"/>
              </a:solidFill>
              <a:latin typeface="Trebuchet MS" pitchFamily="34" charset="0"/>
            </a:endParaRPr>
          </a:p>
          <a:p>
            <a:pPr marL="342915" indent="-342915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</a:pPr>
            <a:endParaRPr kumimoji="1" lang="en-US" altLang="ko-KR" sz="1600" dirty="0">
              <a:solidFill>
                <a:srgbClr val="0000FF"/>
              </a:solidFill>
              <a:latin typeface="Trebuchet MS" pitchFamily="34" charset="0"/>
            </a:endParaRPr>
          </a:p>
          <a:p>
            <a:pPr marL="342915" indent="-342915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dirty="0">
                <a:solidFill>
                  <a:srgbClr val="0000FF"/>
                </a:solidFill>
                <a:latin typeface="Trebuchet MS" pitchFamily="34" charset="0"/>
              </a:rPr>
              <a:t>	return</a:t>
            </a:r>
            <a:r>
              <a:rPr kumimoji="1" lang="en-US" altLang="ko-KR" sz="1600" dirty="0">
                <a:solidFill>
                  <a:srgbClr val="000000"/>
                </a:solidFill>
                <a:latin typeface="Trebuchet MS" pitchFamily="34" charset="0"/>
              </a:rPr>
              <a:t> 0;</a:t>
            </a:r>
          </a:p>
          <a:p>
            <a:pPr marL="342915" indent="-342915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ko-KR" sz="1600" dirty="0">
                <a:solidFill>
                  <a:srgbClr val="000000"/>
                </a:solidFill>
                <a:latin typeface="Trebuchet MS" pitchFamily="34" charset="0"/>
              </a:rPr>
              <a:t>}</a:t>
            </a:r>
            <a:endParaRPr kumimoji="1" lang="ko-KR" altLang="en-US" sz="1600" dirty="0">
              <a:solidFill>
                <a:srgbClr val="000000"/>
              </a:solidFill>
              <a:latin typeface="Trebuchet MS" pitchFamily="34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>
                <a:latin typeface="+mj-ea"/>
              </a:rPr>
              <a:t>예제</a:t>
            </a:r>
            <a:r>
              <a:rPr lang="en-US" altLang="ko-KR" sz="3600" dirty="0">
                <a:latin typeface="+mj-ea"/>
              </a:rPr>
              <a:t>: </a:t>
            </a:r>
            <a:r>
              <a:rPr lang="ko-KR" altLang="en-US" sz="3600" dirty="0">
                <a:latin typeface="+mj-ea"/>
              </a:rPr>
              <a:t>배열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76FB58C-E822-4454-86C6-CE0D127D7C47}"/>
              </a:ext>
            </a:extLst>
          </p:cNvPr>
          <p:cNvGrpSpPr/>
          <p:nvPr/>
        </p:nvGrpSpPr>
        <p:grpSpPr>
          <a:xfrm>
            <a:off x="6673353" y="3307199"/>
            <a:ext cx="1545362" cy="1776996"/>
            <a:chOff x="5038165" y="815788"/>
            <a:chExt cx="3663880" cy="131623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225B780-AF0A-4215-B91A-6F602393C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56679" y="1781959"/>
              <a:ext cx="745785" cy="35006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29EABDB-3DA5-4598-974A-84567235DF11}"/>
                </a:ext>
              </a:extLst>
            </p:cNvPr>
            <p:cNvSpPr/>
            <p:nvPr/>
          </p:nvSpPr>
          <p:spPr>
            <a:xfrm>
              <a:off x="5038165" y="815788"/>
              <a:ext cx="3663880" cy="1123893"/>
            </a:xfrm>
            <a:prstGeom prst="rect">
              <a:avLst/>
            </a:prstGeom>
            <a:solidFill>
              <a:srgbClr val="1F6EA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>
                  <a:latin typeface="Trebuchet MS" panose="020B0603020202020204" pitchFamily="34" charset="0"/>
                </a:rPr>
                <a:t>scores[0]=10</a:t>
              </a:r>
            </a:p>
            <a:p>
              <a:r>
                <a:rPr lang="en-US" altLang="ko-KR" sz="1600" dirty="0">
                  <a:latin typeface="Trebuchet MS" panose="020B0603020202020204" pitchFamily="34" charset="0"/>
                </a:rPr>
                <a:t>scores[1]=20</a:t>
              </a:r>
            </a:p>
            <a:p>
              <a:r>
                <a:rPr lang="en-US" altLang="ko-KR" sz="1600" dirty="0">
                  <a:latin typeface="Trebuchet MS" panose="020B0603020202020204" pitchFamily="34" charset="0"/>
                </a:rPr>
                <a:t>scores[2]=30</a:t>
              </a:r>
            </a:p>
            <a:p>
              <a:r>
                <a:rPr lang="en-US" altLang="ko-KR" sz="1600" dirty="0">
                  <a:latin typeface="Trebuchet MS" panose="020B0603020202020204" pitchFamily="34" charset="0"/>
                </a:rPr>
                <a:t>scores[3]=40</a:t>
              </a:r>
            </a:p>
            <a:p>
              <a:r>
                <a:rPr lang="en-US" altLang="ko-KR" sz="1600" dirty="0">
                  <a:latin typeface="Trebuchet MS" panose="020B0603020202020204" pitchFamily="34" charset="0"/>
                </a:rPr>
                <a:t>scores[4]=50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6624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3650" y="228603"/>
            <a:ext cx="8153401" cy="990601"/>
          </a:xfrm>
        </p:spPr>
        <p:txBody>
          <a:bodyPr/>
          <a:lstStyle/>
          <a:p>
            <a:r>
              <a:rPr lang="ko-KR" altLang="en-US" dirty="0"/>
              <a:t>배열과</a:t>
            </a:r>
            <a:r>
              <a:rPr lang="en-US" altLang="ko-KR" dirty="0"/>
              <a:t> </a:t>
            </a:r>
            <a:r>
              <a:rPr lang="ko-KR" altLang="en-US" dirty="0" err="1"/>
              <a:t>반복문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배열은 반복문을 사용하여 간편하게 처리 가능</a:t>
            </a:r>
          </a:p>
        </p:txBody>
      </p:sp>
      <p:sp>
        <p:nvSpPr>
          <p:cNvPr id="4" name="_x224817952"/>
          <p:cNvSpPr>
            <a:spLocks noChangeArrowheads="1"/>
          </p:cNvSpPr>
          <p:nvPr/>
        </p:nvSpPr>
        <p:spPr bwMode="auto">
          <a:xfrm>
            <a:off x="2114913" y="2449906"/>
            <a:ext cx="2242866" cy="1362972"/>
          </a:xfrm>
          <a:prstGeom prst="rect">
            <a:avLst/>
          </a:prstGeom>
          <a:solidFill>
            <a:srgbClr val="E8FEDB"/>
          </a:solidFill>
          <a:ln w="4191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1" rIns="91440" bIns="45721" numCol="1" anchor="ctr" anchorCtr="0" compatLnSpc="1">
            <a:prstTxWarp prst="textNoShape">
              <a:avLst/>
            </a:prstTxWarp>
          </a:bodyPr>
          <a:lstStyle/>
          <a:p>
            <a:pPr indent="127006" algn="just" eaLnBrk="1" latinLnBrk="1" hangingPunct="1"/>
            <a:r>
              <a:rPr kumimoji="1" lang="en-US" altLang="ko-KR" sz="1600" dirty="0">
                <a:solidFill>
                  <a:srgbClr val="000000"/>
                </a:solidFill>
                <a:latin typeface="Trebuchet MS" pitchFamily="34" charset="0"/>
                <a:ea typeface="휴먼명조" pitchFamily="2" charset="-127"/>
                <a:cs typeface="굴림" pitchFamily="50" charset="-127"/>
              </a:rPr>
              <a:t>scores[0] = 0;</a:t>
            </a:r>
            <a:endParaRPr kumimoji="1" lang="en-US" altLang="ko-KR" sz="1600" dirty="0">
              <a:latin typeface="Trebuchet MS" pitchFamily="34" charset="0"/>
              <a:cs typeface="굴림" pitchFamily="50" charset="-127"/>
            </a:endParaRPr>
          </a:p>
          <a:p>
            <a:pPr indent="127006" algn="just"/>
            <a:r>
              <a:rPr kumimoji="1" lang="en-US" altLang="ko-KR" sz="1600" dirty="0">
                <a:solidFill>
                  <a:srgbClr val="000000"/>
                </a:solidFill>
                <a:latin typeface="Trebuchet MS" pitchFamily="34" charset="0"/>
                <a:ea typeface="휴먼명조" pitchFamily="2" charset="-127"/>
                <a:cs typeface="굴림" pitchFamily="50" charset="-127"/>
              </a:rPr>
              <a:t>scores[1] = 0;</a:t>
            </a:r>
            <a:endParaRPr kumimoji="1" lang="en-US" altLang="ko-KR" sz="1600" dirty="0">
              <a:latin typeface="Trebuchet MS" pitchFamily="34" charset="0"/>
              <a:cs typeface="굴림" pitchFamily="50" charset="-127"/>
            </a:endParaRPr>
          </a:p>
          <a:p>
            <a:pPr indent="127006" algn="just"/>
            <a:r>
              <a:rPr kumimoji="1" lang="en-US" altLang="ko-KR" sz="1600" dirty="0">
                <a:solidFill>
                  <a:srgbClr val="000000"/>
                </a:solidFill>
                <a:latin typeface="Trebuchet MS" pitchFamily="34" charset="0"/>
                <a:ea typeface="휴먼명조" pitchFamily="2" charset="-127"/>
                <a:cs typeface="굴림" pitchFamily="50" charset="-127"/>
              </a:rPr>
              <a:t>scores[2] = 0;</a:t>
            </a:r>
            <a:endParaRPr kumimoji="1" lang="en-US" altLang="ko-KR" sz="1600" dirty="0">
              <a:latin typeface="Trebuchet MS" pitchFamily="34" charset="0"/>
              <a:cs typeface="굴림" pitchFamily="50" charset="-127"/>
            </a:endParaRPr>
          </a:p>
          <a:p>
            <a:pPr indent="127006" algn="just"/>
            <a:r>
              <a:rPr kumimoji="1" lang="en-US" altLang="ko-KR" sz="1600" dirty="0">
                <a:solidFill>
                  <a:srgbClr val="000000"/>
                </a:solidFill>
                <a:latin typeface="Trebuchet MS" pitchFamily="34" charset="0"/>
                <a:ea typeface="휴먼명조" pitchFamily="2" charset="-127"/>
                <a:cs typeface="굴림" pitchFamily="50" charset="-127"/>
              </a:rPr>
              <a:t>scores[3] = 0;</a:t>
            </a:r>
            <a:endParaRPr kumimoji="1" lang="en-US" altLang="ko-KR" sz="1600" dirty="0">
              <a:latin typeface="Trebuchet MS" pitchFamily="34" charset="0"/>
              <a:cs typeface="굴림" pitchFamily="50" charset="-127"/>
            </a:endParaRPr>
          </a:p>
          <a:p>
            <a:pPr indent="127006" algn="just"/>
            <a:r>
              <a:rPr kumimoji="1" lang="en-US" altLang="ko-KR" sz="1600" dirty="0">
                <a:solidFill>
                  <a:srgbClr val="000000"/>
                </a:solidFill>
                <a:latin typeface="Trebuchet MS" pitchFamily="34" charset="0"/>
                <a:ea typeface="휴먼명조" pitchFamily="2" charset="-127"/>
                <a:cs typeface="굴림" pitchFamily="50" charset="-127"/>
              </a:rPr>
              <a:t>scores[4] = 0;</a:t>
            </a:r>
            <a:endParaRPr kumimoji="1" lang="en-US" altLang="ko-KR" sz="1600" dirty="0">
              <a:latin typeface="Trebuchet MS" pitchFamily="34" charset="0"/>
              <a:cs typeface="굴림" pitchFamily="50" charset="-127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81003" y="43933"/>
            <a:ext cx="184731" cy="369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1" rIns="91440" bIns="45721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0" name="Picture 6" descr="C:\Users\chun\AppData\Local\Microsoft\Windows\Temporary Internet Files\Content.IE5\0GP2I4QU\MC900078766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926" y="2419229"/>
            <a:ext cx="1114710" cy="109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chun\AppData\Local\Microsoft\Windows\Temporary Internet Files\Content.IE5\5TKRWKC1\MC900078820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83" y="2449904"/>
            <a:ext cx="919701" cy="112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_x224809440">
            <a:extLst>
              <a:ext uri="{FF2B5EF4-FFF2-40B4-BE49-F238E27FC236}">
                <a16:creationId xmlns:a16="http://schemas.microsoft.com/office/drawing/2014/main" id="{8DFFC13C-DB46-6803-81D4-FC0D6768FC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1382" y="2388495"/>
            <a:ext cx="2548837" cy="1669705"/>
          </a:xfrm>
          <a:prstGeom prst="rect">
            <a:avLst/>
          </a:prstGeom>
          <a:solidFill>
            <a:srgbClr val="E8FEDB"/>
          </a:solidFill>
          <a:ln w="4191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1" rIns="91440" bIns="45721" numCol="1" anchor="ctr" anchorCtr="0" compatLnSpc="1">
            <a:prstTxWarp prst="textNoShape">
              <a:avLst/>
            </a:prstTxWarp>
          </a:bodyPr>
          <a:lstStyle/>
          <a:p>
            <a:pPr algn="just" eaLnBrk="1" latinLnBrk="1" hangingPunct="1"/>
            <a:r>
              <a:rPr kumimoji="1" lang="en-US" altLang="ko-KR" sz="1600" dirty="0">
                <a:solidFill>
                  <a:srgbClr val="0000FF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#define</a:t>
            </a:r>
            <a:r>
              <a:rPr kumimoji="1"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 SIZE 5</a:t>
            </a:r>
            <a:endParaRPr kumimoji="1" lang="en-US" altLang="ko-KR" sz="1600" dirty="0">
              <a:latin typeface="Trebuchet MS" panose="020B0603020202020204" pitchFamily="34" charset="0"/>
              <a:ea typeface="Arial Unicode MS" pitchFamily="50" charset="-127"/>
              <a:cs typeface="Arial Unicode MS" pitchFamily="50" charset="-127"/>
            </a:endParaRPr>
          </a:p>
          <a:p>
            <a:pPr algn="just"/>
            <a:r>
              <a:rPr kumimoji="1"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...</a:t>
            </a:r>
            <a:endParaRPr kumimoji="1" lang="en-US" altLang="ko-KR" sz="1600" dirty="0">
              <a:latin typeface="Trebuchet MS" panose="020B0603020202020204" pitchFamily="34" charset="0"/>
              <a:ea typeface="Arial Unicode MS" pitchFamily="50" charset="-127"/>
              <a:cs typeface="Arial Unicode MS" pitchFamily="50" charset="-127"/>
            </a:endParaRPr>
          </a:p>
          <a:p>
            <a:pPr lvl="0" algn="just"/>
            <a:r>
              <a:rPr kumimoji="1" lang="en-US" altLang="ko-KR" sz="1600" dirty="0">
                <a:solidFill>
                  <a:srgbClr val="0000FF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int </a:t>
            </a:r>
            <a:r>
              <a:rPr kumimoji="1"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scores[SIZE];</a:t>
            </a:r>
          </a:p>
          <a:p>
            <a:pPr lvl="0" algn="just"/>
            <a:r>
              <a:rPr kumimoji="1"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...</a:t>
            </a:r>
            <a:endParaRPr kumimoji="1" lang="en-US" altLang="ko-KR" sz="1600" dirty="0">
              <a:latin typeface="Trebuchet MS" panose="020B0603020202020204" pitchFamily="34" charset="0"/>
              <a:ea typeface="Arial Unicode MS" pitchFamily="50" charset="-127"/>
              <a:cs typeface="Arial Unicode MS" pitchFamily="50" charset="-127"/>
            </a:endParaRPr>
          </a:p>
          <a:p>
            <a:pPr algn="just"/>
            <a:r>
              <a:rPr kumimoji="1" lang="en-US" altLang="ko-KR" sz="1600" dirty="0">
                <a:solidFill>
                  <a:srgbClr val="0000FF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for </a:t>
            </a:r>
            <a:r>
              <a:rPr kumimoji="1"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(</a:t>
            </a:r>
            <a:r>
              <a:rPr kumimoji="1"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i</a:t>
            </a:r>
            <a:r>
              <a:rPr kumimoji="1"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 = 0; </a:t>
            </a:r>
            <a:r>
              <a:rPr kumimoji="1"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i</a:t>
            </a:r>
            <a:r>
              <a:rPr kumimoji="1"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 &lt; SIZE; </a:t>
            </a:r>
            <a:r>
              <a:rPr kumimoji="1"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i</a:t>
            </a:r>
            <a:r>
              <a:rPr kumimoji="1"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++)</a:t>
            </a:r>
            <a:endParaRPr kumimoji="1" lang="en-US" altLang="ko-KR" sz="1600" dirty="0">
              <a:latin typeface="Trebuchet MS" panose="020B0603020202020204" pitchFamily="34" charset="0"/>
              <a:ea typeface="Arial Unicode MS" pitchFamily="50" charset="-127"/>
              <a:cs typeface="Arial Unicode MS" pitchFamily="50" charset="-127"/>
            </a:endParaRPr>
          </a:p>
          <a:p>
            <a:pPr algn="just"/>
            <a:r>
              <a:rPr kumimoji="1"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      scores[</a:t>
            </a:r>
            <a:r>
              <a:rPr kumimoji="1"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i</a:t>
            </a:r>
            <a:r>
              <a:rPr kumimoji="1"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] = 0;</a:t>
            </a:r>
            <a:r>
              <a:rPr kumimoji="1" lang="en-US" altLang="ko-KR" sz="1600" dirty="0">
                <a:latin typeface="Trebuchet MS" panose="020B0603020202020204" pitchFamily="34" charset="0"/>
                <a:ea typeface="Arial Unicode MS" pitchFamily="50" charset="-127"/>
                <a:cs typeface="Arial Unicode MS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4923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106" name="Rectangle 2"/>
          <p:cNvSpPr>
            <a:spLocks noChangeArrowheads="1"/>
          </p:cNvSpPr>
          <p:nvPr/>
        </p:nvSpPr>
        <p:spPr bwMode="auto">
          <a:xfrm>
            <a:off x="993650" y="1600044"/>
            <a:ext cx="7956586" cy="4815044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altLang="ko-KR" sz="1401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#include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lang="en-US" altLang="ko-KR" sz="1401" dirty="0">
                <a:solidFill>
                  <a:srgbClr val="A31515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&lt;</a:t>
            </a:r>
            <a:r>
              <a:rPr lang="en-US" altLang="ko-KR" sz="1401" dirty="0" err="1">
                <a:solidFill>
                  <a:srgbClr val="A31515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stdio.h</a:t>
            </a:r>
            <a:r>
              <a:rPr lang="en-US" altLang="ko-KR" sz="1401" dirty="0">
                <a:solidFill>
                  <a:srgbClr val="A31515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&gt;</a:t>
            </a:r>
          </a:p>
          <a:p>
            <a:endParaRPr lang="en-US" altLang="ko-KR" sz="1401" dirty="0">
              <a:solidFill>
                <a:srgbClr val="000000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r>
              <a:rPr lang="en-US" altLang="ko-KR" sz="1401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#define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lang="en-US" altLang="ko-KR" sz="1401" dirty="0">
                <a:solidFill>
                  <a:srgbClr val="6F008A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STUDENTS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5</a:t>
            </a:r>
          </a:p>
          <a:p>
            <a:endParaRPr lang="ko-KR" altLang="en-US" sz="1401" dirty="0">
              <a:solidFill>
                <a:srgbClr val="000000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r>
              <a:rPr lang="en-US" altLang="ko-KR" sz="1401" dirty="0">
                <a:solidFill>
                  <a:srgbClr val="0000F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int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main(</a:t>
            </a:r>
            <a:r>
              <a:rPr lang="en-US" altLang="ko-KR" sz="1401" dirty="0">
                <a:solidFill>
                  <a:srgbClr val="0000F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void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) {</a:t>
            </a:r>
          </a:p>
          <a:p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  </a:t>
            </a:r>
            <a:r>
              <a:rPr lang="en-US" altLang="ko-KR" sz="1401" dirty="0">
                <a:solidFill>
                  <a:srgbClr val="0000F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int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scores[</a:t>
            </a:r>
            <a:r>
              <a:rPr lang="en-US" altLang="ko-KR" sz="1401" dirty="0">
                <a:solidFill>
                  <a:srgbClr val="6F008A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STUDENTS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];</a:t>
            </a:r>
          </a:p>
          <a:p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  </a:t>
            </a:r>
            <a:r>
              <a:rPr lang="en-US" altLang="ko-KR" sz="1401" dirty="0">
                <a:solidFill>
                  <a:srgbClr val="0000F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int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sum = 0;</a:t>
            </a:r>
          </a:p>
          <a:p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  </a:t>
            </a:r>
            <a:r>
              <a:rPr lang="en-US" altLang="ko-KR" sz="1401" dirty="0">
                <a:solidFill>
                  <a:srgbClr val="0000F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int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lang="en-US" altLang="ko-KR" sz="1401" dirty="0" err="1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i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, average;</a:t>
            </a:r>
          </a:p>
          <a:p>
            <a:endParaRPr lang="ko-KR" altLang="en-US" sz="1401" dirty="0">
              <a:solidFill>
                <a:srgbClr val="000000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r>
              <a:rPr lang="nn-NO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  </a:t>
            </a:r>
            <a:r>
              <a:rPr lang="nn-NO" altLang="ko-KR" sz="1401" dirty="0">
                <a:solidFill>
                  <a:srgbClr val="0000F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for</a:t>
            </a:r>
            <a:r>
              <a:rPr lang="nn-NO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(i = 0; i &lt; </a:t>
            </a:r>
            <a:r>
              <a:rPr lang="nn-NO" altLang="ko-KR" sz="1401" dirty="0">
                <a:solidFill>
                  <a:srgbClr val="6F008A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STUDENTS</a:t>
            </a:r>
            <a:r>
              <a:rPr lang="nn-NO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; i++) 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{</a:t>
            </a:r>
          </a:p>
          <a:p>
            <a:r>
              <a:rPr lang="ko-KR" altLang="en-US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      </a:t>
            </a:r>
            <a:r>
              <a:rPr lang="en-US" altLang="ko-KR" sz="1401" dirty="0" err="1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printf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(</a:t>
            </a:r>
            <a:r>
              <a:rPr lang="en-US" altLang="ko-KR" sz="1401" dirty="0">
                <a:solidFill>
                  <a:srgbClr val="A31515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"</a:t>
            </a:r>
            <a:r>
              <a:rPr lang="ko-KR" altLang="en-US" sz="1401" dirty="0">
                <a:solidFill>
                  <a:srgbClr val="A31515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학생들의 성적을 </a:t>
            </a:r>
            <a:r>
              <a:rPr lang="ko-KR" altLang="en-US" sz="1401" dirty="0" err="1">
                <a:solidFill>
                  <a:srgbClr val="A31515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입력하시오</a:t>
            </a:r>
            <a:r>
              <a:rPr lang="en-US" altLang="ko-KR" sz="1401" dirty="0">
                <a:solidFill>
                  <a:srgbClr val="A31515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: "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);</a:t>
            </a:r>
          </a:p>
          <a:p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      </a:t>
            </a:r>
            <a:r>
              <a:rPr lang="en-US" altLang="ko-KR" sz="1401" dirty="0" err="1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scanf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(</a:t>
            </a:r>
            <a:r>
              <a:rPr lang="en-US" altLang="ko-KR" sz="1401" dirty="0">
                <a:solidFill>
                  <a:srgbClr val="A31515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"%d"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, &amp;scores[</a:t>
            </a:r>
            <a:r>
              <a:rPr lang="en-US" altLang="ko-KR" sz="1401" dirty="0" err="1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i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]);</a:t>
            </a:r>
          </a:p>
          <a:p>
            <a:r>
              <a:rPr lang="ko-KR" altLang="en-US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  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}</a:t>
            </a:r>
          </a:p>
          <a:p>
            <a:endParaRPr lang="en-US" altLang="ko-KR" sz="1401" dirty="0">
              <a:solidFill>
                <a:srgbClr val="000000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r>
              <a:rPr lang="nn-NO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  </a:t>
            </a:r>
            <a:r>
              <a:rPr lang="nn-NO" altLang="ko-KR" sz="1401" dirty="0">
                <a:solidFill>
                  <a:srgbClr val="0000F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for</a:t>
            </a:r>
            <a:r>
              <a:rPr lang="nn-NO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(i = 0; i &lt; </a:t>
            </a:r>
            <a:r>
              <a:rPr lang="nn-NO" altLang="ko-KR" sz="1401" dirty="0">
                <a:solidFill>
                  <a:srgbClr val="6F008A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STUDENTS</a:t>
            </a:r>
            <a:r>
              <a:rPr lang="nn-NO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; i++)</a:t>
            </a:r>
          </a:p>
          <a:p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      sum += scores[</a:t>
            </a:r>
            <a:r>
              <a:rPr lang="en-US" altLang="ko-KR" sz="1401" dirty="0" err="1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i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];</a:t>
            </a:r>
          </a:p>
          <a:p>
            <a:endParaRPr lang="ko-KR" altLang="en-US" sz="1401" dirty="0">
              <a:solidFill>
                <a:srgbClr val="000000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  average = sum / </a:t>
            </a:r>
            <a:r>
              <a:rPr lang="en-US" altLang="ko-KR" sz="1401" dirty="0">
                <a:solidFill>
                  <a:srgbClr val="6F008A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STUDENTS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;</a:t>
            </a:r>
          </a:p>
          <a:p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  </a:t>
            </a:r>
            <a:r>
              <a:rPr lang="en-US" altLang="ko-KR" sz="1401" dirty="0" err="1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printf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(</a:t>
            </a:r>
            <a:r>
              <a:rPr lang="en-US" altLang="ko-KR" sz="1401" dirty="0">
                <a:solidFill>
                  <a:srgbClr val="A31515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"</a:t>
            </a:r>
            <a:r>
              <a:rPr lang="ko-KR" altLang="en-US" sz="1401" dirty="0">
                <a:solidFill>
                  <a:srgbClr val="A31515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성적 평균</a:t>
            </a:r>
            <a:r>
              <a:rPr lang="en-US" altLang="ko-KR" sz="1401" dirty="0">
                <a:solidFill>
                  <a:srgbClr val="A31515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= %d\n"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, average);</a:t>
            </a:r>
          </a:p>
          <a:p>
            <a:endParaRPr lang="ko-KR" altLang="en-US" sz="1401" dirty="0">
              <a:solidFill>
                <a:srgbClr val="000000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  </a:t>
            </a:r>
            <a:r>
              <a:rPr lang="en-US" altLang="ko-KR" sz="1401" dirty="0">
                <a:solidFill>
                  <a:srgbClr val="0000F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return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0;</a:t>
            </a:r>
          </a:p>
          <a:p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}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259601A-88C6-42E7-87C9-9C0A468A1A4A}"/>
              </a:ext>
            </a:extLst>
          </p:cNvPr>
          <p:cNvGrpSpPr/>
          <p:nvPr/>
        </p:nvGrpSpPr>
        <p:grpSpPr>
          <a:xfrm>
            <a:off x="5710187" y="3784654"/>
            <a:ext cx="2977897" cy="1776996"/>
            <a:chOff x="5038165" y="815788"/>
            <a:chExt cx="3663880" cy="131623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B580BC1-C555-4FAC-9B8B-73536ECF2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56679" y="1781959"/>
              <a:ext cx="745785" cy="35006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8822896-B4E1-4467-948B-561974B136FE}"/>
                </a:ext>
              </a:extLst>
            </p:cNvPr>
            <p:cNvSpPr/>
            <p:nvPr/>
          </p:nvSpPr>
          <p:spPr>
            <a:xfrm>
              <a:off x="5038165" y="815788"/>
              <a:ext cx="3663880" cy="1123893"/>
            </a:xfrm>
            <a:prstGeom prst="rect">
              <a:avLst/>
            </a:prstGeom>
            <a:solidFill>
              <a:srgbClr val="1F6EA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1"/>
              <a:r>
                <a:rPr lang="ko-KR" altLang="en-US" sz="1401" dirty="0">
                  <a:latin typeface="Trebuchet MS" panose="020B0603020202020204" pitchFamily="34" charset="0"/>
                  <a:ea typeface="굴림" panose="020B0600000101010101" pitchFamily="50" charset="-127"/>
                </a:rPr>
                <a:t>학생들의 성적을 </a:t>
              </a:r>
              <a:r>
                <a:rPr lang="ko-KR" altLang="en-US" sz="1401" dirty="0" err="1">
                  <a:latin typeface="Trebuchet MS" panose="020B0603020202020204" pitchFamily="34" charset="0"/>
                  <a:ea typeface="굴림" panose="020B0600000101010101" pitchFamily="50" charset="-127"/>
                </a:rPr>
                <a:t>입력하시오</a:t>
              </a:r>
              <a:r>
                <a:rPr lang="en-US" altLang="ko-KR" sz="1401" dirty="0">
                  <a:latin typeface="Trebuchet MS" panose="020B0603020202020204" pitchFamily="34" charset="0"/>
                  <a:ea typeface="굴림" panose="020B0600000101010101" pitchFamily="50" charset="-127"/>
                </a:rPr>
                <a:t>: 10</a:t>
              </a:r>
            </a:p>
            <a:p>
              <a:pPr latinLnBrk="1"/>
              <a:r>
                <a:rPr lang="ko-KR" altLang="en-US" sz="1401" dirty="0">
                  <a:latin typeface="Trebuchet MS" panose="020B0603020202020204" pitchFamily="34" charset="0"/>
                  <a:ea typeface="굴림" panose="020B0600000101010101" pitchFamily="50" charset="-127"/>
                </a:rPr>
                <a:t>학생들의 성적을 </a:t>
              </a:r>
              <a:r>
                <a:rPr lang="ko-KR" altLang="en-US" sz="1401" dirty="0" err="1">
                  <a:latin typeface="Trebuchet MS" panose="020B0603020202020204" pitchFamily="34" charset="0"/>
                  <a:ea typeface="굴림" panose="020B0600000101010101" pitchFamily="50" charset="-127"/>
                </a:rPr>
                <a:t>입력하시오</a:t>
              </a:r>
              <a:r>
                <a:rPr lang="en-US" altLang="ko-KR" sz="1401" dirty="0">
                  <a:latin typeface="Trebuchet MS" panose="020B0603020202020204" pitchFamily="34" charset="0"/>
                  <a:ea typeface="굴림" panose="020B0600000101010101" pitchFamily="50" charset="-127"/>
                </a:rPr>
                <a:t>: 20</a:t>
              </a:r>
            </a:p>
            <a:p>
              <a:pPr latinLnBrk="1"/>
              <a:r>
                <a:rPr lang="ko-KR" altLang="en-US" sz="1401" dirty="0">
                  <a:latin typeface="Trebuchet MS" panose="020B0603020202020204" pitchFamily="34" charset="0"/>
                  <a:ea typeface="굴림" panose="020B0600000101010101" pitchFamily="50" charset="-127"/>
                </a:rPr>
                <a:t>학생들의 성적을 </a:t>
              </a:r>
              <a:r>
                <a:rPr lang="ko-KR" altLang="en-US" sz="1401" dirty="0" err="1">
                  <a:latin typeface="Trebuchet MS" panose="020B0603020202020204" pitchFamily="34" charset="0"/>
                  <a:ea typeface="굴림" panose="020B0600000101010101" pitchFamily="50" charset="-127"/>
                </a:rPr>
                <a:t>입력하시오</a:t>
              </a:r>
              <a:r>
                <a:rPr lang="en-US" altLang="ko-KR" sz="1401" dirty="0">
                  <a:latin typeface="Trebuchet MS" panose="020B0603020202020204" pitchFamily="34" charset="0"/>
                  <a:ea typeface="굴림" panose="020B0600000101010101" pitchFamily="50" charset="-127"/>
                </a:rPr>
                <a:t>: 30</a:t>
              </a:r>
            </a:p>
            <a:p>
              <a:pPr latinLnBrk="1"/>
              <a:r>
                <a:rPr lang="ko-KR" altLang="en-US" sz="1401" dirty="0">
                  <a:latin typeface="Trebuchet MS" panose="020B0603020202020204" pitchFamily="34" charset="0"/>
                  <a:ea typeface="굴림" panose="020B0600000101010101" pitchFamily="50" charset="-127"/>
                </a:rPr>
                <a:t>학생들의 성적을 </a:t>
              </a:r>
              <a:r>
                <a:rPr lang="ko-KR" altLang="en-US" sz="1401" dirty="0" err="1">
                  <a:latin typeface="Trebuchet MS" panose="020B0603020202020204" pitchFamily="34" charset="0"/>
                  <a:ea typeface="굴림" panose="020B0600000101010101" pitchFamily="50" charset="-127"/>
                </a:rPr>
                <a:t>입력하시오</a:t>
              </a:r>
              <a:r>
                <a:rPr lang="en-US" altLang="ko-KR" sz="1401" dirty="0">
                  <a:latin typeface="Trebuchet MS" panose="020B0603020202020204" pitchFamily="34" charset="0"/>
                  <a:ea typeface="굴림" panose="020B0600000101010101" pitchFamily="50" charset="-127"/>
                </a:rPr>
                <a:t>: 40</a:t>
              </a:r>
            </a:p>
            <a:p>
              <a:pPr latinLnBrk="1"/>
              <a:r>
                <a:rPr lang="ko-KR" altLang="en-US" sz="1401" dirty="0">
                  <a:latin typeface="Trebuchet MS" panose="020B0603020202020204" pitchFamily="34" charset="0"/>
                  <a:ea typeface="굴림" panose="020B0600000101010101" pitchFamily="50" charset="-127"/>
                </a:rPr>
                <a:t>학생들의 성적을 </a:t>
              </a:r>
              <a:r>
                <a:rPr lang="ko-KR" altLang="en-US" sz="1401" dirty="0" err="1">
                  <a:latin typeface="Trebuchet MS" panose="020B0603020202020204" pitchFamily="34" charset="0"/>
                  <a:ea typeface="굴림" panose="020B0600000101010101" pitchFamily="50" charset="-127"/>
                </a:rPr>
                <a:t>입력하시오</a:t>
              </a:r>
              <a:r>
                <a:rPr lang="en-US" altLang="ko-KR" sz="1401" dirty="0">
                  <a:latin typeface="Trebuchet MS" panose="020B0603020202020204" pitchFamily="34" charset="0"/>
                  <a:ea typeface="굴림" panose="020B0600000101010101" pitchFamily="50" charset="-127"/>
                </a:rPr>
                <a:t>: 50</a:t>
              </a:r>
            </a:p>
            <a:p>
              <a:pPr latinLnBrk="1"/>
              <a:r>
                <a:rPr lang="ko-KR" altLang="en-US" sz="1401" dirty="0">
                  <a:latin typeface="Trebuchet MS" panose="020B0603020202020204" pitchFamily="34" charset="0"/>
                  <a:ea typeface="굴림" panose="020B0600000101010101" pitchFamily="50" charset="-127"/>
                </a:rPr>
                <a:t>성적 평균 </a:t>
              </a:r>
              <a:r>
                <a:rPr lang="en-US" altLang="ko-KR" sz="1401" dirty="0">
                  <a:latin typeface="Trebuchet MS" panose="020B0603020202020204" pitchFamily="34" charset="0"/>
                  <a:ea typeface="굴림" panose="020B0600000101010101" pitchFamily="50" charset="-127"/>
                </a:rPr>
                <a:t>= 30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D12CA59-92B3-40C2-A81A-32A5E34E7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50" y="228603"/>
            <a:ext cx="8153401" cy="990601"/>
          </a:xfrm>
        </p:spPr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성적 평균 계산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F0DC87-51C7-EA93-8DEA-20E1BBB68D6C}"/>
              </a:ext>
            </a:extLst>
          </p:cNvPr>
          <p:cNvSpPr txBox="1"/>
          <p:nvPr/>
        </p:nvSpPr>
        <p:spPr>
          <a:xfrm>
            <a:off x="5710189" y="2473190"/>
            <a:ext cx="2838411" cy="60042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601"/>
              </a:spcAft>
            </a:pPr>
            <a:r>
              <a:rPr lang="ko-KR" altLang="en-US" sz="1401" dirty="0">
                <a:solidFill>
                  <a:srgbClr val="C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연산자 우선순위</a:t>
            </a:r>
            <a:r>
              <a:rPr lang="en-US" altLang="ko-KR" sz="1401" dirty="0">
                <a:solidFill>
                  <a:srgbClr val="C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: &amp; &lt; []</a:t>
            </a:r>
            <a:endParaRPr lang="ko-KR" altLang="en-US" sz="1401" dirty="0">
              <a:solidFill>
                <a:srgbClr val="C00000"/>
              </a:solidFill>
            </a:endParaRPr>
          </a:p>
          <a:p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&amp;scores[</a:t>
            </a:r>
            <a:r>
              <a:rPr lang="en-US" altLang="ko-KR" sz="1401" dirty="0" err="1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i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] 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  <a:sym typeface="Wingdings" panose="05000000000000000000" pitchFamily="2" charset="2"/>
              </a:rPr>
              <a:t>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&amp;(scores[</a:t>
            </a:r>
            <a:r>
              <a:rPr lang="en-US" altLang="ko-KR" sz="1401" dirty="0" err="1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i</a:t>
            </a:r>
            <a:r>
              <a:rPr lang="en-US" altLang="ko-KR" sz="140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])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007055A-BF7A-A9AC-19FA-BB8080FBAFE5}"/>
              </a:ext>
            </a:extLst>
          </p:cNvPr>
          <p:cNvCxnSpPr/>
          <p:nvPr/>
        </p:nvCxnSpPr>
        <p:spPr>
          <a:xfrm flipH="1">
            <a:off x="3992107" y="3073355"/>
            <a:ext cx="1718078" cy="9342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785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33C62F5-C957-E496-EFEA-68B05F461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005" y="3342697"/>
            <a:ext cx="6419850" cy="2609850"/>
          </a:xfrm>
          <a:prstGeom prst="rect">
            <a:avLst/>
          </a:prstGeom>
        </p:spPr>
      </p:pic>
      <p:sp>
        <p:nvSpPr>
          <p:cNvPr id="13315" name="제목 1"/>
          <p:cNvSpPr>
            <a:spLocks noGrp="1"/>
          </p:cNvSpPr>
          <p:nvPr>
            <p:ph type="title"/>
          </p:nvPr>
        </p:nvSpPr>
        <p:spPr>
          <a:xfrm>
            <a:off x="993650" y="228603"/>
            <a:ext cx="8153401" cy="990601"/>
          </a:xfrm>
        </p:spPr>
        <p:txBody>
          <a:bodyPr/>
          <a:lstStyle/>
          <a:p>
            <a:pPr eaLnBrk="1" hangingPunct="1"/>
            <a:r>
              <a:rPr lang="ko-KR" altLang="en-US"/>
              <a:t>잘못된 인덱스 문제</a:t>
            </a:r>
          </a:p>
        </p:txBody>
      </p:sp>
      <p:sp>
        <p:nvSpPr>
          <p:cNvPr id="13316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 Unicode MS" pitchFamily="50" charset="-127"/>
              </a:rPr>
              <a:t>인덱스가 배열의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범위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 Unicode MS" pitchFamily="50" charset="-127"/>
              </a:rPr>
              <a:t>를 벗어나면 오류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 Unicode MS" pitchFamily="50" charset="-127"/>
            </a:endParaRPr>
          </a:p>
          <a:p>
            <a:pPr eaLnBrk="1" hangingPunct="1"/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317500" y="2222934"/>
            <a:ext cx="7829550" cy="976313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127006">
              <a:spcAft>
                <a:spcPts val="0"/>
              </a:spcAft>
              <a:tabLst>
                <a:tab pos="254011" algn="l"/>
              </a:tabLst>
              <a:defRPr/>
            </a:pPr>
            <a:r>
              <a:rPr lang="en-US" sz="1600" dirty="0">
                <a:solidFill>
                  <a:srgbClr val="0000FF"/>
                </a:solidFill>
                <a:latin typeface="Trebuchet MS" panose="020B0603020202020204" pitchFamily="34" charset="0"/>
                <a:ea typeface="+mn-ea"/>
                <a:cs typeface="Trebuchet MS"/>
              </a:rPr>
              <a:t>int</a:t>
            </a:r>
            <a:r>
              <a:rPr lang="en-US" sz="1600" dirty="0">
                <a:latin typeface="Trebuchet MS" panose="020B0603020202020204" pitchFamily="34" charset="0"/>
                <a:ea typeface="+mn-ea"/>
                <a:cs typeface="Trebuchet MS"/>
              </a:rPr>
              <a:t> scores[5];</a:t>
            </a:r>
          </a:p>
          <a:p>
            <a:pPr marL="127006">
              <a:spcAft>
                <a:spcPts val="0"/>
              </a:spcAft>
              <a:tabLst>
                <a:tab pos="254011" algn="l"/>
              </a:tabLst>
              <a:defRPr/>
            </a:pPr>
            <a:r>
              <a:rPr lang="en-US" sz="1600" kern="100" dirty="0">
                <a:latin typeface="Trebuchet MS" panose="020B0603020202020204" pitchFamily="34" charset="0"/>
                <a:ea typeface="맑은 고딕"/>
                <a:cs typeface="Trebuchet MS"/>
              </a:rPr>
              <a:t>…</a:t>
            </a:r>
          </a:p>
          <a:p>
            <a:pPr marL="127006">
              <a:spcAft>
                <a:spcPts val="0"/>
              </a:spcAft>
              <a:tabLst>
                <a:tab pos="254011" algn="l"/>
              </a:tabLst>
              <a:defRPr/>
            </a:pPr>
            <a:r>
              <a:rPr lang="en-US" sz="1600" kern="100" dirty="0">
                <a:latin typeface="Trebuchet MS" panose="020B0603020202020204" pitchFamily="34" charset="0"/>
                <a:ea typeface="맑은 고딕"/>
                <a:cs typeface="Trebuchet MS"/>
              </a:rPr>
              <a:t>scores[5] = 60;	</a:t>
            </a:r>
            <a:r>
              <a:rPr lang="en-US" sz="1600" kern="100" dirty="0">
                <a:solidFill>
                  <a:schemeClr val="tx2"/>
                </a:solidFill>
                <a:latin typeface="Trebuchet MS" panose="020B0603020202020204" pitchFamily="34" charset="0"/>
                <a:ea typeface="맑은 고딕"/>
                <a:cs typeface="Trebuchet MS"/>
              </a:rPr>
              <a:t>// </a:t>
            </a:r>
            <a:r>
              <a:rPr lang="ko-KR" altLang="en-US" sz="1600" kern="100" dirty="0">
                <a:solidFill>
                  <a:schemeClr val="tx2"/>
                </a:solidFill>
                <a:latin typeface="Trebuchet MS" panose="020B0603020202020204" pitchFamily="34" charset="0"/>
                <a:ea typeface="맑은 고딕"/>
                <a:cs typeface="Trebuchet MS"/>
              </a:rPr>
              <a:t>치명적인 오류</a:t>
            </a:r>
            <a:r>
              <a:rPr lang="en-US" altLang="ko-KR" sz="1600" kern="100" dirty="0">
                <a:solidFill>
                  <a:schemeClr val="tx2"/>
                </a:solidFill>
                <a:latin typeface="Trebuchet MS" panose="020B0603020202020204" pitchFamily="34" charset="0"/>
                <a:ea typeface="맑은 고딕"/>
                <a:cs typeface="Trebuchet MS"/>
              </a:rPr>
              <a:t>!</a:t>
            </a:r>
            <a:endParaRPr lang="ko-KR" altLang="en-US" sz="1600" kern="100" dirty="0">
              <a:solidFill>
                <a:schemeClr val="tx2"/>
              </a:solidFill>
              <a:latin typeface="Trebuchet MS" panose="020B0603020202020204" pitchFamily="34" charset="0"/>
              <a:ea typeface="맑은 고딕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294066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32180</TotalTime>
  <Words>3497</Words>
  <Application>Microsoft Office PowerPoint</Application>
  <PresentationFormat>A4 용지(210x297mm)</PresentationFormat>
  <Paragraphs>546</Paragraphs>
  <Slides>33</Slides>
  <Notes>2</Notes>
  <HiddenSlides>0</HiddenSlides>
  <MMClips>0</MMClips>
  <ScaleCrop>false</ScaleCrop>
  <HeadingPairs>
    <vt:vector size="8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5" baseType="lpstr">
      <vt:lpstr>맑은 고딕</vt:lpstr>
      <vt:lpstr>Wingdings</vt:lpstr>
      <vt:lpstr>Consolas</vt:lpstr>
      <vt:lpstr>Tw Cen MT</vt:lpstr>
      <vt:lpstr>Symbol</vt:lpstr>
      <vt:lpstr>Arial Unicode MS</vt:lpstr>
      <vt:lpstr>Trebuchet MS</vt:lpstr>
      <vt:lpstr>굴림</vt:lpstr>
      <vt:lpstr>Arial</vt:lpstr>
      <vt:lpstr>경기천년바탕OTF Bold</vt:lpstr>
      <vt:lpstr>가을</vt:lpstr>
      <vt:lpstr>수식</vt:lpstr>
      <vt:lpstr>제 10장  배열</vt:lpstr>
      <vt:lpstr>배열의 필요성</vt:lpstr>
      <vt:lpstr>배열</vt:lpstr>
      <vt:lpstr>배열 선언 예</vt:lpstr>
      <vt:lpstr>배열의 원소 접근</vt:lpstr>
      <vt:lpstr>예제: 배열</vt:lpstr>
      <vt:lpstr>배열과 반복문</vt:lpstr>
      <vt:lpstr>예제: 성적 평균 계산</vt:lpstr>
      <vt:lpstr>잘못된 인덱스 문제</vt:lpstr>
      <vt:lpstr>배열의 초기화 </vt:lpstr>
      <vt:lpstr>배열의 초기화 </vt:lpstr>
      <vt:lpstr>예제: 배열 초기화</vt:lpstr>
      <vt:lpstr>예제: 배열의 부분 초기화</vt:lpstr>
      <vt:lpstr>예제: 초기화되지 않은 배열</vt:lpstr>
      <vt:lpstr>배열의 크기 자동 계산</vt:lpstr>
      <vt:lpstr>배열의 복사</vt:lpstr>
      <vt:lpstr>배열의 비교</vt:lpstr>
      <vt:lpstr>Lab: 주사위 던지기</vt:lpstr>
      <vt:lpstr>Lab: 최솟값 찾기</vt:lpstr>
      <vt:lpstr>배열과 함수</vt:lpstr>
      <vt:lpstr>예제: 배열 인자</vt:lpstr>
      <vt:lpstr>원본 배열의 변경을 금지하는 방법</vt:lpstr>
      <vt:lpstr>정렬이란?</vt:lpstr>
      <vt:lpstr>선택정렬</vt:lpstr>
      <vt:lpstr>예제: 선택정렬</vt:lpstr>
      <vt:lpstr>순차탐색(sequential search)</vt:lpstr>
      <vt:lpstr>다차원 배열</vt:lpstr>
      <vt:lpstr>예제: 2차원 배열</vt:lpstr>
      <vt:lpstr>다차원 배열의 초기화</vt:lpstr>
      <vt:lpstr>다차원 배열의 초기화</vt:lpstr>
      <vt:lpstr>예제: 2차원 배열의 초기화</vt:lpstr>
      <vt:lpstr>예제: 행렬(matrix)</vt:lpstr>
      <vt:lpstr>다차원 배열 인자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쉽게 풀어쓴 C 프로그래밍</dc:title>
  <dc:creator>천인국</dc:creator>
  <cp:lastModifiedBy>한장수</cp:lastModifiedBy>
  <cp:revision>887</cp:revision>
  <dcterms:created xsi:type="dcterms:W3CDTF">2007-06-29T06:43:39Z</dcterms:created>
  <dcterms:modified xsi:type="dcterms:W3CDTF">2024-06-09T09:41:17Z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TC010187211033</vt:lpwstr>
  </property>
</Properties>
</file>